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2" r:id="rId3"/>
    <p:sldId id="257" r:id="rId4"/>
    <p:sldId id="260" r:id="rId5"/>
    <p:sldId id="263" r:id="rId6"/>
    <p:sldId id="258" r:id="rId7"/>
    <p:sldId id="261" r:id="rId8"/>
    <p:sldId id="264" r:id="rId9"/>
    <p:sldId id="265" r:id="rId10"/>
    <p:sldId id="266" r:id="rId11"/>
    <p:sldId id="267" r:id="rId12"/>
    <p:sldId id="268" r:id="rId13"/>
    <p:sldId id="270" r:id="rId14"/>
    <p:sldId id="269"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p:scale>
          <a:sx n="70" d="100"/>
          <a:sy n="70" d="100"/>
        </p:scale>
        <p:origin x="73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F80F29-D746-4BC8-995F-CD45B6A26CC6}" type="datetimeFigureOut">
              <a:rPr lang="en-GB" smtClean="0"/>
              <a:t>08/05/2020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383183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F80F29-D746-4BC8-995F-CD45B6A26CC6}" type="datetimeFigureOut">
              <a:rPr lang="en-GB" smtClean="0"/>
              <a:t>08/05/2020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77357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F80F29-D746-4BC8-995F-CD45B6A26CC6}" type="datetimeFigureOut">
              <a:rPr lang="en-GB" smtClean="0"/>
              <a:t>08/05/2020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3448441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4515708" y="213496"/>
            <a:ext cx="7432898"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71450" lvl="0" indent="-171450" algn="ctr">
              <a:buClr>
                <a:schemeClr val="accent2"/>
              </a:buClr>
            </a:pPr>
            <a:r>
              <a:rPr lang="en-US" noProof="0"/>
              <a:t>Insert or Drag and Drop your Image</a:t>
            </a:r>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10828239" y="6388007"/>
            <a:ext cx="136376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9850378" y="0"/>
            <a:ext cx="2281997"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60641" y="4586626"/>
            <a:ext cx="4555005"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24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725242" y="3323857"/>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6600" spc="-300">
                <a:solidFill>
                  <a:schemeClr val="tx1"/>
                </a:solidFill>
              </a:defRPr>
            </a:lvl1pPr>
          </a:lstStyle>
          <a:p>
            <a:pPr marL="0" lvl="0">
              <a:lnSpc>
                <a:spcPts val="5000"/>
              </a:lnSpc>
            </a:pPr>
            <a:r>
              <a:rPr lang="en-US" noProof="0"/>
              <a:t>Click to edit Master title style</a:t>
            </a:r>
          </a:p>
        </p:txBody>
      </p:sp>
    </p:spTree>
    <p:extLst>
      <p:ext uri="{BB962C8B-B14F-4D97-AF65-F5344CB8AC3E}">
        <p14:creationId xmlns:p14="http://schemas.microsoft.com/office/powerpoint/2010/main" val="239379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6F80F29-D746-4BC8-995F-CD45B6A26CC6}" type="datetimeFigureOut">
              <a:rPr lang="en-GB" smtClean="0"/>
              <a:t>08/05/2020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144825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F80F29-D746-4BC8-995F-CD45B6A26CC6}" type="datetimeFigureOut">
              <a:rPr lang="en-GB" smtClean="0"/>
              <a:t>08/05/2020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62235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6F80F29-D746-4BC8-995F-CD45B6A26CC6}" type="datetimeFigureOut">
              <a:rPr lang="en-GB" smtClean="0"/>
              <a:t>08/05/2020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2714195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F80F29-D746-4BC8-995F-CD45B6A26CC6}" type="datetimeFigureOut">
              <a:rPr lang="en-GB" smtClean="0"/>
              <a:t>08/05/2020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124440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6F80F29-D746-4BC8-995F-CD45B6A26CC6}" type="datetimeFigureOut">
              <a:rPr lang="en-GB" smtClean="0"/>
              <a:t>08/05/2020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95974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80F29-D746-4BC8-995F-CD45B6A26CC6}" type="datetimeFigureOut">
              <a:rPr lang="en-GB" smtClean="0"/>
              <a:t>08/05/2020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4283934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F80F29-D746-4BC8-995F-CD45B6A26CC6}" type="datetimeFigureOut">
              <a:rPr lang="en-GB" smtClean="0"/>
              <a:t>08/05/2020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568406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F80F29-D746-4BC8-995F-CD45B6A26CC6}" type="datetimeFigureOut">
              <a:rPr lang="en-GB" smtClean="0"/>
              <a:t>08/05/2020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48F9BE-E79C-426E-B51F-66D7AE840585}" type="slidenum">
              <a:rPr lang="en-GB" smtClean="0"/>
              <a:t>‹#›</a:t>
            </a:fld>
            <a:endParaRPr lang="en-GB"/>
          </a:p>
        </p:txBody>
      </p:sp>
    </p:spTree>
    <p:extLst>
      <p:ext uri="{BB962C8B-B14F-4D97-AF65-F5344CB8AC3E}">
        <p14:creationId xmlns:p14="http://schemas.microsoft.com/office/powerpoint/2010/main" val="1174783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80F29-D746-4BC8-995F-CD45B6A26CC6}" type="datetimeFigureOut">
              <a:rPr lang="en-GB" smtClean="0"/>
              <a:t>08/05/2020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8F9BE-E79C-426E-B51F-66D7AE840585}" type="slidenum">
              <a:rPr lang="en-GB" smtClean="0"/>
              <a:t>‹#›</a:t>
            </a:fld>
            <a:endParaRPr lang="en-GB"/>
          </a:p>
        </p:txBody>
      </p:sp>
    </p:spTree>
    <p:extLst>
      <p:ext uri="{BB962C8B-B14F-4D97-AF65-F5344CB8AC3E}">
        <p14:creationId xmlns:p14="http://schemas.microsoft.com/office/powerpoint/2010/main" val="2820702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www.bluecoatmeresprimary.co.uk/wp-content/uploads/sites/4/2020/05/Picture-News-at-Home-4th-May.pdf" TargetMode="External"/><Relationship Id="rId2" Type="http://schemas.openxmlformats.org/officeDocument/2006/relationships/hyperlink" Target="https://www.youtube.com/watch?v=y_kA3TpL5pA&amp;feature=youtu.be" TargetMode="Externa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46078" y="2189128"/>
            <a:ext cx="9144000" cy="2387600"/>
          </a:xfrm>
        </p:spPr>
        <p:txBody>
          <a:bodyPr>
            <a:normAutofit/>
          </a:bodyPr>
          <a:lstStyle/>
          <a:p>
            <a:r>
              <a:rPr lang="en-US" sz="4000" dirty="0">
                <a:ln w="0"/>
                <a:effectLst>
                  <a:reflection blurRad="6350" stA="53000" endA="300" endPos="35500" dir="5400000" sy="-90000" algn="bl" rotWithShape="0"/>
                </a:effectLst>
                <a:latin typeface="Letterjoin-Air Plus 1" panose="02000805000000020003" pitchFamily="50" charset="0"/>
              </a:rPr>
              <a:t>Home </a:t>
            </a:r>
            <a:r>
              <a:rPr lang="en-US" sz="4000" dirty="0" smtClean="0">
                <a:ln w="0"/>
                <a:effectLst>
                  <a:reflection blurRad="6350" stA="53000" endA="300" endPos="35500" dir="5400000" sy="-90000" algn="bl" rotWithShape="0"/>
                </a:effectLst>
                <a:latin typeface="Letterjoin-Air Plus 1" panose="02000805000000020003" pitchFamily="50" charset="0"/>
              </a:rPr>
              <a:t>Learning </a:t>
            </a:r>
            <a:br>
              <a:rPr lang="en-US" sz="4000" dirty="0" smtClean="0">
                <a:ln w="0"/>
                <a:effectLst>
                  <a:reflection blurRad="6350" stA="53000" endA="300" endPos="35500" dir="5400000" sy="-90000" algn="bl" rotWithShape="0"/>
                </a:effectLst>
                <a:latin typeface="Letterjoin-Air Plus 1" panose="02000805000000020003" pitchFamily="50" charset="0"/>
              </a:rPr>
            </a:br>
            <a:r>
              <a:rPr lang="en-US" sz="4000" dirty="0" smtClean="0">
                <a:ln w="0"/>
                <a:effectLst>
                  <a:reflection blurRad="6350" stA="53000" endA="300" endPos="35500" dir="5400000" sy="-90000" algn="bl" rotWithShape="0"/>
                </a:effectLst>
                <a:latin typeface="Letterjoin-Air Plus 1" panose="02000805000000020003" pitchFamily="50" charset="0"/>
              </a:rPr>
              <a:t>activities WC 11.5.20</a:t>
            </a:r>
            <a:br>
              <a:rPr lang="en-US" sz="4000" dirty="0" smtClean="0">
                <a:ln w="0"/>
                <a:effectLst>
                  <a:reflection blurRad="6350" stA="53000" endA="300" endPos="35500" dir="5400000" sy="-90000" algn="bl" rotWithShape="0"/>
                </a:effectLst>
                <a:latin typeface="Letterjoin-Air Plus 1" panose="02000805000000020003" pitchFamily="50" charset="0"/>
              </a:rPr>
            </a:br>
            <a:r>
              <a:rPr lang="en-US" sz="4000" dirty="0" smtClean="0">
                <a:ln w="0"/>
                <a:effectLst>
                  <a:reflection blurRad="6350" stA="53000" endA="300" endPos="35500" dir="5400000" sy="-90000" algn="bl" rotWithShape="0"/>
                </a:effectLst>
                <a:latin typeface="Letterjoin-Air Plus 1" panose="02000805000000020003" pitchFamily="50" charset="0"/>
              </a:rPr>
              <a:t>Year 1 CG </a:t>
            </a:r>
            <a:br>
              <a:rPr lang="en-US" sz="4000" dirty="0" smtClean="0">
                <a:ln w="0"/>
                <a:effectLst>
                  <a:reflection blurRad="6350" stA="53000" endA="300" endPos="35500" dir="5400000" sy="-90000" algn="bl" rotWithShape="0"/>
                </a:effectLst>
                <a:latin typeface="Letterjoin-Air Plus 1" panose="02000805000000020003" pitchFamily="50" charset="0"/>
              </a:rPr>
            </a:br>
            <a:r>
              <a:rPr lang="en-US" sz="4000" dirty="0" smtClean="0">
                <a:ln w="0"/>
                <a:effectLst>
                  <a:reflection blurRad="6350" stA="53000" endA="300" endPos="35500" dir="5400000" sy="-90000" algn="bl" rotWithShape="0"/>
                </a:effectLst>
                <a:latin typeface="Letterjoin-Air Plus 1" panose="02000805000000020003" pitchFamily="50" charset="0"/>
              </a:rPr>
              <a:t>Teaching group.</a:t>
            </a:r>
            <a:endParaRPr lang="en-GB" sz="4000" dirty="0"/>
          </a:p>
        </p:txBody>
      </p:sp>
      <p:grpSp>
        <p:nvGrpSpPr>
          <p:cNvPr id="5" name="Group 4">
            <a:extLst>
              <a:ext uri="{FF2B5EF4-FFF2-40B4-BE49-F238E27FC236}">
                <a16:creationId xmlns:a16="http://schemas.microsoft.com/office/drawing/2014/main" id="{E6AC9028-2FB5-4F8B-982D-28553FCC52B1}"/>
              </a:ext>
              <a:ext uri="{C183D7F6-B498-43B3-948B-1728B52AA6E4}">
                <adec:decorative xmlns:adec="http://schemas.microsoft.com/office/drawing/2017/decorative" xmlns="" val="1"/>
              </a:ext>
            </a:extLst>
          </p:cNvPr>
          <p:cNvGrpSpPr>
            <a:grpSpLocks noChangeAspect="1"/>
          </p:cNvGrpSpPr>
          <p:nvPr/>
        </p:nvGrpSpPr>
        <p:grpSpPr>
          <a:xfrm rot="20739652">
            <a:off x="1043271" y="1370539"/>
            <a:ext cx="1869565" cy="1533043"/>
            <a:chOff x="5439830" y="681154"/>
            <a:chExt cx="1789339" cy="1467258"/>
          </a:xfrm>
        </p:grpSpPr>
        <p:sp>
          <p:nvSpPr>
            <p:cNvPr id="6" name="Freeform: Shape 174">
              <a:extLst>
                <a:ext uri="{FF2B5EF4-FFF2-40B4-BE49-F238E27FC236}">
                  <a16:creationId xmlns:a16="http://schemas.microsoft.com/office/drawing/2014/main" id="{A379338F-500B-44DF-B20C-0353354BA4FB}"/>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7" name="Freeform: Shape 175">
              <a:extLst>
                <a:ext uri="{FF2B5EF4-FFF2-40B4-BE49-F238E27FC236}">
                  <a16:creationId xmlns:a16="http://schemas.microsoft.com/office/drawing/2014/main" id="{8ADC292B-F6BE-4257-8041-8F20E1CB7A2F}"/>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8" name="Freeform: Shape 176">
              <a:extLst>
                <a:ext uri="{FF2B5EF4-FFF2-40B4-BE49-F238E27FC236}">
                  <a16:creationId xmlns:a16="http://schemas.microsoft.com/office/drawing/2014/main" id="{1F84935B-975A-4528-9120-90C484C631B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9" name="Freeform: Shape 177">
              <a:extLst>
                <a:ext uri="{FF2B5EF4-FFF2-40B4-BE49-F238E27FC236}">
                  <a16:creationId xmlns:a16="http://schemas.microsoft.com/office/drawing/2014/main" id="{A978067F-D179-4497-A0A7-A24A3CC89396}"/>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0" name="Freeform: Shape 178">
              <a:extLst>
                <a:ext uri="{FF2B5EF4-FFF2-40B4-BE49-F238E27FC236}">
                  <a16:creationId xmlns:a16="http://schemas.microsoft.com/office/drawing/2014/main" id="{48C37DCB-CE19-4D36-8079-75A0FAA7406B}"/>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1" name="Freeform: Shape 179">
              <a:extLst>
                <a:ext uri="{FF2B5EF4-FFF2-40B4-BE49-F238E27FC236}">
                  <a16:creationId xmlns:a16="http://schemas.microsoft.com/office/drawing/2014/main" id="{04A77322-4443-450C-B58A-EF2B78B70ADE}"/>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2" name="Freeform: Shape 180">
              <a:extLst>
                <a:ext uri="{FF2B5EF4-FFF2-40B4-BE49-F238E27FC236}">
                  <a16:creationId xmlns:a16="http://schemas.microsoft.com/office/drawing/2014/main" id="{54F94EDE-DFA5-4EC1-9D39-05C24424FA4C}"/>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3" name="Freeform: Shape 181">
              <a:extLst>
                <a:ext uri="{FF2B5EF4-FFF2-40B4-BE49-F238E27FC236}">
                  <a16:creationId xmlns:a16="http://schemas.microsoft.com/office/drawing/2014/main" id="{1F574056-5088-47C6-889A-67E7CBCF75B4}"/>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14" name="Freeform: Shape 182">
              <a:extLst>
                <a:ext uri="{FF2B5EF4-FFF2-40B4-BE49-F238E27FC236}">
                  <a16:creationId xmlns:a16="http://schemas.microsoft.com/office/drawing/2014/main" id="{5A862294-6263-434D-B130-99614C0CD959}"/>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5" name="Freeform: Shape 183">
              <a:extLst>
                <a:ext uri="{FF2B5EF4-FFF2-40B4-BE49-F238E27FC236}">
                  <a16:creationId xmlns:a16="http://schemas.microsoft.com/office/drawing/2014/main" id="{1C04ACC3-D26D-4A03-9158-48F9FC052304}"/>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6" name="Freeform: Shape 184">
              <a:extLst>
                <a:ext uri="{FF2B5EF4-FFF2-40B4-BE49-F238E27FC236}">
                  <a16:creationId xmlns:a16="http://schemas.microsoft.com/office/drawing/2014/main" id="{B6A0619F-3BA2-4F87-8003-5D8FCA3AE3F1}"/>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 name="Freeform: Shape 185">
              <a:extLst>
                <a:ext uri="{FF2B5EF4-FFF2-40B4-BE49-F238E27FC236}">
                  <a16:creationId xmlns:a16="http://schemas.microsoft.com/office/drawing/2014/main" id="{B10FE0B3-CC2F-4263-BF19-D57CF254E54B}"/>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 name="Freeform: Shape 186">
              <a:extLst>
                <a:ext uri="{FF2B5EF4-FFF2-40B4-BE49-F238E27FC236}">
                  <a16:creationId xmlns:a16="http://schemas.microsoft.com/office/drawing/2014/main" id="{AA2D9678-2490-4A37-AFDF-8360AFBE679A}"/>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9" name="Freeform: Shape 187">
              <a:extLst>
                <a:ext uri="{FF2B5EF4-FFF2-40B4-BE49-F238E27FC236}">
                  <a16:creationId xmlns:a16="http://schemas.microsoft.com/office/drawing/2014/main" id="{55ABC1BB-25D0-4306-8D87-0469A63CF0BF}"/>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20" name="Freeform: Shape 188">
              <a:extLst>
                <a:ext uri="{FF2B5EF4-FFF2-40B4-BE49-F238E27FC236}">
                  <a16:creationId xmlns:a16="http://schemas.microsoft.com/office/drawing/2014/main" id="{1879A89A-F494-4475-AC0E-6A4AFDF13002}"/>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21" name="Freeform: Shape 189">
              <a:extLst>
                <a:ext uri="{FF2B5EF4-FFF2-40B4-BE49-F238E27FC236}">
                  <a16:creationId xmlns:a16="http://schemas.microsoft.com/office/drawing/2014/main" id="{BB1BDDED-5B2F-4FE0-9B3F-1C1EE8F5F969}"/>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sz="2400" dirty="0">
                <a:latin typeface="Letterjoin-Air Plus 1" panose="02000805000000020003" pitchFamily="50" charset="0"/>
              </a:endParaRPr>
            </a:p>
          </p:txBody>
        </p:sp>
        <p:sp>
          <p:nvSpPr>
            <p:cNvPr id="22" name="TextBox 21">
              <a:extLst>
                <a:ext uri="{FF2B5EF4-FFF2-40B4-BE49-F238E27FC236}">
                  <a16:creationId xmlns:a16="http://schemas.microsoft.com/office/drawing/2014/main" id="{38B66773-1E70-4159-8710-7FC0A6CDB07B}"/>
                </a:ext>
              </a:extLst>
            </p:cNvPr>
            <p:cNvSpPr txBox="1"/>
            <p:nvPr/>
          </p:nvSpPr>
          <p:spPr>
            <a:xfrm>
              <a:off x="5631013" y="1365835"/>
              <a:ext cx="1392273" cy="324026"/>
            </a:xfrm>
            <a:prstGeom prst="rect">
              <a:avLst/>
            </a:prstGeom>
            <a:noFill/>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Letterjoin-Air Plus 1" panose="02000805000000020003" pitchFamily="50" charset="0"/>
                </a:rPr>
                <a:t>Challenge</a:t>
              </a:r>
              <a:endParaRPr lang="en-US" sz="1400" b="1" dirty="0">
                <a:ln w="28575">
                  <a:solidFill>
                    <a:schemeClr val="bg1"/>
                  </a:solidFill>
                </a:ln>
                <a:solidFill>
                  <a:srgbClr val="AC0000"/>
                </a:solidFill>
                <a:latin typeface="Letterjoin-Air Plus 1" panose="02000805000000020003" pitchFamily="50" charset="0"/>
              </a:endParaRPr>
            </a:p>
          </p:txBody>
        </p:sp>
      </p:grpSp>
    </p:spTree>
    <p:extLst>
      <p:ext uri="{BB962C8B-B14F-4D97-AF65-F5344CB8AC3E}">
        <p14:creationId xmlns:p14="http://schemas.microsoft.com/office/powerpoint/2010/main" val="3200629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266648" y="286831"/>
            <a:ext cx="9479839"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RE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8" name="TextBox 17">
            <a:extLst>
              <a:ext uri="{FF2B5EF4-FFF2-40B4-BE49-F238E27FC236}">
                <a16:creationId xmlns:a16="http://schemas.microsoft.com/office/drawing/2014/main" id="{100C7057-B648-43B8-B516-EB588B754C34}"/>
              </a:ext>
            </a:extLst>
          </p:cNvPr>
          <p:cNvSpPr txBox="1"/>
          <p:nvPr/>
        </p:nvSpPr>
        <p:spPr>
          <a:xfrm>
            <a:off x="2325597" y="1084422"/>
            <a:ext cx="10115861" cy="523220"/>
          </a:xfrm>
          <a:prstGeom prst="rect">
            <a:avLst/>
          </a:prstGeom>
          <a:noFill/>
        </p:spPr>
        <p:txBody>
          <a:bodyPr wrap="square" rtlCol="0">
            <a:spAutoFit/>
          </a:bodyPr>
          <a:lstStyle/>
          <a:p>
            <a:r>
              <a:rPr lang="en-GB" sz="1400" dirty="0" smtClean="0">
                <a:latin typeface="Letterjoin-Air Plus 1" panose="02000805000000020003" pitchFamily="50" charset="0"/>
                <a:cs typeface="Cavolini" panose="03000502040302020204" pitchFamily="66" charset="0"/>
              </a:rPr>
              <a:t>RE – We are continuing to look at the religion Islam, and how and why Muslims celebrate and worship. </a:t>
            </a:r>
            <a:endParaRPr lang="en-GB" sz="1400" dirty="0">
              <a:latin typeface="Letterjoin-Air Plus 1" panose="02000805000000020003" pitchFamily="50" charset="0"/>
              <a:cs typeface="Cavolini" panose="03000502040302020204" pitchFamily="66" charset="0"/>
            </a:endParaRPr>
          </a:p>
        </p:txBody>
      </p:sp>
      <p:pic>
        <p:nvPicPr>
          <p:cNvPr id="2" name="Picture 1"/>
          <p:cNvPicPr>
            <a:picLocks noChangeAspect="1"/>
          </p:cNvPicPr>
          <p:nvPr/>
        </p:nvPicPr>
        <p:blipFill>
          <a:blip r:embed="rId2"/>
          <a:stretch>
            <a:fillRect/>
          </a:stretch>
        </p:blipFill>
        <p:spPr>
          <a:xfrm>
            <a:off x="6926962" y="1732566"/>
            <a:ext cx="3819525" cy="5057775"/>
          </a:xfrm>
          <a:prstGeom prst="rect">
            <a:avLst/>
          </a:prstGeom>
        </p:spPr>
      </p:pic>
      <p:pic>
        <p:nvPicPr>
          <p:cNvPr id="3" name="Picture 2"/>
          <p:cNvPicPr>
            <a:picLocks noChangeAspect="1"/>
          </p:cNvPicPr>
          <p:nvPr/>
        </p:nvPicPr>
        <p:blipFill>
          <a:blip r:embed="rId3"/>
          <a:stretch>
            <a:fillRect/>
          </a:stretch>
        </p:blipFill>
        <p:spPr>
          <a:xfrm>
            <a:off x="1394332" y="1732566"/>
            <a:ext cx="3782811" cy="5141783"/>
          </a:xfrm>
          <a:prstGeom prst="rect">
            <a:avLst/>
          </a:prstGeom>
        </p:spPr>
      </p:pic>
    </p:spTree>
    <p:extLst>
      <p:ext uri="{BB962C8B-B14F-4D97-AF65-F5344CB8AC3E}">
        <p14:creationId xmlns:p14="http://schemas.microsoft.com/office/powerpoint/2010/main" val="2879210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408882" y="286831"/>
            <a:ext cx="11195373"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Science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8" name="TextBox 17">
            <a:extLst>
              <a:ext uri="{FF2B5EF4-FFF2-40B4-BE49-F238E27FC236}">
                <a16:creationId xmlns:a16="http://schemas.microsoft.com/office/drawing/2014/main" id="{100C7057-B648-43B8-B516-EB588B754C34}"/>
              </a:ext>
            </a:extLst>
          </p:cNvPr>
          <p:cNvSpPr txBox="1"/>
          <p:nvPr/>
        </p:nvSpPr>
        <p:spPr>
          <a:xfrm>
            <a:off x="2325597" y="1084422"/>
            <a:ext cx="10115861" cy="954107"/>
          </a:xfrm>
          <a:prstGeom prst="rect">
            <a:avLst/>
          </a:prstGeom>
          <a:noFill/>
        </p:spPr>
        <p:txBody>
          <a:bodyPr wrap="square" rtlCol="0">
            <a:spAutoFit/>
          </a:bodyPr>
          <a:lstStyle/>
          <a:p>
            <a:r>
              <a:rPr lang="en-GB" sz="1400" dirty="0" smtClean="0">
                <a:latin typeface="Letterjoin-Air Plus 1" panose="02000805000000020003" pitchFamily="50" charset="0"/>
                <a:cs typeface="Cavolini" panose="03000502040302020204" pitchFamily="66" charset="0"/>
              </a:rPr>
              <a:t>A carnivore is an animal that eats </a:t>
            </a:r>
            <a:r>
              <a:rPr lang="en-GB" sz="1400" dirty="0" smtClean="0">
                <a:latin typeface="Letterjoin-Air Plus 1" panose="02000805000000020003" pitchFamily="50" charset="0"/>
                <a:cs typeface="Cavolini" panose="03000502040302020204" pitchFamily="66" charset="0"/>
              </a:rPr>
              <a:t>just </a:t>
            </a:r>
            <a:r>
              <a:rPr lang="en-GB" sz="1400" dirty="0" smtClean="0">
                <a:latin typeface="Letterjoin-Air Plus 1" panose="02000805000000020003" pitchFamily="50" charset="0"/>
                <a:cs typeface="Cavolini" panose="03000502040302020204" pitchFamily="66" charset="0"/>
              </a:rPr>
              <a:t>meat. They usually have to catch their food </a:t>
            </a:r>
          </a:p>
          <a:p>
            <a:r>
              <a:rPr lang="en-GB" sz="1400" dirty="0" smtClean="0">
                <a:latin typeface="Letterjoin-Air Plus 1" panose="02000805000000020003" pitchFamily="50" charset="0"/>
                <a:cs typeface="Cavolini" panose="03000502040302020204" pitchFamily="66" charset="0"/>
              </a:rPr>
              <a:t>A herbivore is an animal that eats just plants.</a:t>
            </a:r>
          </a:p>
          <a:p>
            <a:r>
              <a:rPr lang="en-GB" sz="1400" dirty="0" smtClean="0">
                <a:latin typeface="Letterjoin-Air Plus 1" panose="02000805000000020003" pitchFamily="50" charset="0"/>
                <a:cs typeface="Cavolini" panose="03000502040302020204" pitchFamily="66" charset="0"/>
              </a:rPr>
              <a:t>An omnivore is an animal that eats a combination of meat and plants. </a:t>
            </a:r>
            <a:endParaRPr lang="en-GB" sz="1400" dirty="0">
              <a:latin typeface="Letterjoin-Air Plus 1" panose="02000805000000020003" pitchFamily="50" charset="0"/>
              <a:cs typeface="Cavolini" panose="03000502040302020204" pitchFamily="66" charset="0"/>
            </a:endParaRPr>
          </a:p>
          <a:p>
            <a:r>
              <a:rPr lang="en-GB" sz="1400" dirty="0" smtClean="0">
                <a:latin typeface="Letterjoin-Air Plus 1" panose="02000805000000020003" pitchFamily="50" charset="0"/>
                <a:cs typeface="Cavolini" panose="03000502040302020204" pitchFamily="66" charset="0"/>
              </a:rPr>
              <a:t>Are humans carnivores, herbivores or omnivores? Why? </a:t>
            </a:r>
            <a:endParaRPr lang="en-GB" sz="1400" dirty="0">
              <a:latin typeface="Letterjoin-Air Plus 1" panose="02000805000000020003" pitchFamily="50" charset="0"/>
              <a:cs typeface="Cavolini" panose="03000502040302020204" pitchFamily="66" charset="0"/>
            </a:endParaRPr>
          </a:p>
        </p:txBody>
      </p:sp>
      <p:pic>
        <p:nvPicPr>
          <p:cNvPr id="4" name="Picture 3"/>
          <p:cNvPicPr>
            <a:picLocks noChangeAspect="1"/>
          </p:cNvPicPr>
          <p:nvPr/>
        </p:nvPicPr>
        <p:blipFill>
          <a:blip r:embed="rId2"/>
          <a:stretch>
            <a:fillRect/>
          </a:stretch>
        </p:blipFill>
        <p:spPr>
          <a:xfrm>
            <a:off x="524896" y="2452049"/>
            <a:ext cx="5476875" cy="3533775"/>
          </a:xfrm>
          <a:prstGeom prst="rect">
            <a:avLst/>
          </a:prstGeom>
        </p:spPr>
      </p:pic>
      <p:sp>
        <p:nvSpPr>
          <p:cNvPr id="6" name="TextBox 5"/>
          <p:cNvSpPr txBox="1"/>
          <p:nvPr/>
        </p:nvSpPr>
        <p:spPr>
          <a:xfrm>
            <a:off x="7080069" y="2965268"/>
            <a:ext cx="3840480" cy="3416320"/>
          </a:xfrm>
          <a:prstGeom prst="rect">
            <a:avLst/>
          </a:prstGeom>
          <a:noFill/>
        </p:spPr>
        <p:txBody>
          <a:bodyPr wrap="square" rtlCol="0">
            <a:spAutoFit/>
          </a:bodyPr>
          <a:lstStyle/>
          <a:p>
            <a:r>
              <a:rPr lang="en-GB" dirty="0" smtClean="0">
                <a:latin typeface="Letterjoin-Air Plus 1" panose="02000805000000020003" pitchFamily="50" charset="0"/>
              </a:rPr>
              <a:t>Your task is to research some of your favourite animals and write a list of food that they would like to eat. Can you make a list for an omnivore, carnivore and a herbivore? </a:t>
            </a:r>
          </a:p>
          <a:p>
            <a:endParaRPr lang="en-GB" dirty="0">
              <a:latin typeface="Letterjoin-Air Plus 1" panose="02000805000000020003" pitchFamily="50" charset="0"/>
            </a:endParaRPr>
          </a:p>
          <a:p>
            <a:r>
              <a:rPr lang="en-GB" dirty="0" smtClean="0">
                <a:latin typeface="Letterjoin-Air Plus 1" panose="02000805000000020003" pitchFamily="50" charset="0"/>
              </a:rPr>
              <a:t>DT link -  Can you use your skills with tools to prepare one of the foods in your list? </a:t>
            </a:r>
            <a:endParaRPr lang="en-GB" dirty="0">
              <a:latin typeface="Letterjoin-Air Plus 1" panose="02000805000000020003" pitchFamily="50" charset="0"/>
            </a:endParaRPr>
          </a:p>
        </p:txBody>
      </p:sp>
    </p:spTree>
    <p:extLst>
      <p:ext uri="{BB962C8B-B14F-4D97-AF65-F5344CB8AC3E}">
        <p14:creationId xmlns:p14="http://schemas.microsoft.com/office/powerpoint/2010/main" val="4129047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934572" y="286831"/>
            <a:ext cx="10143995"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PSHE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10795614" y="1112256"/>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850" y="989013"/>
            <a:ext cx="971550" cy="97155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5275263"/>
            <a:ext cx="971550" cy="97155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2350" y="5872163"/>
            <a:ext cx="971550" cy="97155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8713"/>
            <a:ext cx="971550" cy="97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2"/>
          <p:cNvSpPr>
            <a:spLocks noChangeArrowheads="1"/>
          </p:cNvSpPr>
          <p:nvPr/>
        </p:nvSpPr>
        <p:spPr bwMode="auto">
          <a:xfrm>
            <a:off x="4568824" y="3480911"/>
            <a:ext cx="1625600" cy="966788"/>
          </a:xfrm>
          <a:prstGeom prst="roundRect">
            <a:avLst>
              <a:gd name="adj" fmla="val 16667"/>
            </a:avLst>
          </a:prstGeom>
          <a:solidFill>
            <a:srgbClr val="FFFFFF"/>
          </a:solidFill>
          <a:ln w="3810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My special people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cxnSp>
        <p:nvCxnSpPr>
          <p:cNvPr id="24" name="Straight Arrow Connector 23"/>
          <p:cNvCxnSpPr/>
          <p:nvPr/>
        </p:nvCxnSpPr>
        <p:spPr>
          <a:xfrm flipV="1">
            <a:off x="5295900" y="2411730"/>
            <a:ext cx="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160135" y="3954780"/>
            <a:ext cx="1031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314950" y="4455160"/>
            <a:ext cx="0"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500120" y="3964305"/>
            <a:ext cx="1031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AutoShape 8"/>
          <p:cNvSpPr>
            <a:spLocks noChangeArrowheads="1"/>
          </p:cNvSpPr>
          <p:nvPr/>
        </p:nvSpPr>
        <p:spPr bwMode="auto">
          <a:xfrm>
            <a:off x="3835309" y="1289746"/>
            <a:ext cx="2886075" cy="1077912"/>
          </a:xfrm>
          <a:prstGeom prst="roundRect">
            <a:avLst>
              <a:gd name="adj" fmla="val 16667"/>
            </a:avLst>
          </a:prstGeom>
          <a:solidFill>
            <a:srgbClr val="FFFFFF"/>
          </a:solidFill>
          <a:ln w="2857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AutoShape 6"/>
          <p:cNvSpPr>
            <a:spLocks noChangeArrowheads="1"/>
          </p:cNvSpPr>
          <p:nvPr/>
        </p:nvSpPr>
        <p:spPr bwMode="auto">
          <a:xfrm>
            <a:off x="7239000" y="2370138"/>
            <a:ext cx="3009900" cy="2600325"/>
          </a:xfrm>
          <a:prstGeom prst="roundRect">
            <a:avLst>
              <a:gd name="adj" fmla="val 16667"/>
            </a:avLst>
          </a:prstGeom>
          <a:solidFill>
            <a:srgbClr val="FFFFFF"/>
          </a:solidFill>
          <a:ln w="2857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AutoShape 7"/>
          <p:cNvSpPr>
            <a:spLocks noChangeArrowheads="1"/>
          </p:cNvSpPr>
          <p:nvPr/>
        </p:nvSpPr>
        <p:spPr bwMode="auto">
          <a:xfrm>
            <a:off x="428625" y="2341563"/>
            <a:ext cx="3009900" cy="2600325"/>
          </a:xfrm>
          <a:prstGeom prst="roundRect">
            <a:avLst>
              <a:gd name="adj" fmla="val 16667"/>
            </a:avLst>
          </a:prstGeom>
          <a:solidFill>
            <a:srgbClr val="FFFFFF"/>
          </a:solidFill>
          <a:ln w="2857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808080"/>
                </a:solidFill>
                <a:effectLst/>
                <a:latin typeface="Comic Sans MS" panose="030F0702030302020204" pitchFamily="66" charset="0"/>
                <a:ea typeface="Calibri" panose="020F0502020204030204" pitchFamily="34" charset="0"/>
                <a:cs typeface="Times New Roman" panose="02020603050405020304" pitchFamily="18" charset="0"/>
              </a:rPr>
              <a:t>.</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AutoShape 9"/>
          <p:cNvSpPr>
            <a:spLocks noChangeArrowheads="1"/>
          </p:cNvSpPr>
          <p:nvPr/>
        </p:nvSpPr>
        <p:spPr bwMode="auto">
          <a:xfrm>
            <a:off x="4007576" y="5409543"/>
            <a:ext cx="2886075" cy="1000125"/>
          </a:xfrm>
          <a:prstGeom prst="roundRect">
            <a:avLst>
              <a:gd name="adj" fmla="val 16667"/>
            </a:avLst>
          </a:prstGeom>
          <a:solidFill>
            <a:srgbClr val="FFFFFF"/>
          </a:solidFill>
          <a:ln w="28575">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0"/>
          <p:cNvSpPr>
            <a:spLocks noChangeArrowheads="1"/>
          </p:cNvSpPr>
          <p:nvPr/>
        </p:nvSpPr>
        <p:spPr bwMode="auto">
          <a:xfrm>
            <a:off x="0" y="241757"/>
            <a:ext cx="2231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50963" algn="l"/>
              </a:tabLst>
              <a:defRPr>
                <a:solidFill>
                  <a:schemeClr val="tx1"/>
                </a:solidFill>
                <a:latin typeface="Arial" panose="020B0604020202020204" pitchFamily="34" charset="0"/>
              </a:defRPr>
            </a:lvl1pPr>
            <a:lvl2pPr eaLnBrk="0" fontAlgn="base" hangingPunct="0">
              <a:spcBef>
                <a:spcPct val="0"/>
              </a:spcBef>
              <a:spcAft>
                <a:spcPct val="0"/>
              </a:spcAft>
              <a:tabLst>
                <a:tab pos="1350963" algn="l"/>
              </a:tabLst>
              <a:defRPr>
                <a:solidFill>
                  <a:schemeClr val="tx1"/>
                </a:solidFill>
                <a:latin typeface="Arial" panose="020B0604020202020204" pitchFamily="34" charset="0"/>
              </a:defRPr>
            </a:lvl2pPr>
            <a:lvl3pPr eaLnBrk="0" fontAlgn="base" hangingPunct="0">
              <a:spcBef>
                <a:spcPct val="0"/>
              </a:spcBef>
              <a:spcAft>
                <a:spcPct val="0"/>
              </a:spcAft>
              <a:tabLst>
                <a:tab pos="1350963" algn="l"/>
              </a:tabLst>
              <a:defRPr>
                <a:solidFill>
                  <a:schemeClr val="tx1"/>
                </a:solidFill>
                <a:latin typeface="Arial" panose="020B0604020202020204" pitchFamily="34" charset="0"/>
              </a:defRPr>
            </a:lvl3pPr>
            <a:lvl4pPr eaLnBrk="0" fontAlgn="base" hangingPunct="0">
              <a:spcBef>
                <a:spcPct val="0"/>
              </a:spcBef>
              <a:spcAft>
                <a:spcPct val="0"/>
              </a:spcAft>
              <a:tabLst>
                <a:tab pos="1350963" algn="l"/>
              </a:tabLst>
              <a:defRPr>
                <a:solidFill>
                  <a:schemeClr val="tx1"/>
                </a:solidFill>
                <a:latin typeface="Arial" panose="020B0604020202020204" pitchFamily="34" charset="0"/>
              </a:defRPr>
            </a:lvl4pPr>
            <a:lvl5pPr eaLnBrk="0" fontAlgn="base" hangingPunct="0">
              <a:spcBef>
                <a:spcPct val="0"/>
              </a:spcBef>
              <a:spcAft>
                <a:spcPct val="0"/>
              </a:spcAft>
              <a:tabLst>
                <a:tab pos="1350963" algn="l"/>
              </a:tabLst>
              <a:defRPr>
                <a:solidFill>
                  <a:schemeClr val="tx1"/>
                </a:solidFill>
                <a:latin typeface="Arial" panose="020B0604020202020204" pitchFamily="34" charset="0"/>
              </a:defRPr>
            </a:lvl5pPr>
            <a:lvl6pPr eaLnBrk="0" fontAlgn="base" hangingPunct="0">
              <a:spcBef>
                <a:spcPct val="0"/>
              </a:spcBef>
              <a:spcAft>
                <a:spcPct val="0"/>
              </a:spcAft>
              <a:tabLst>
                <a:tab pos="1350963" algn="l"/>
              </a:tabLst>
              <a:defRPr>
                <a:solidFill>
                  <a:schemeClr val="tx1"/>
                </a:solidFill>
                <a:latin typeface="Arial" panose="020B0604020202020204" pitchFamily="34" charset="0"/>
              </a:defRPr>
            </a:lvl6pPr>
            <a:lvl7pPr eaLnBrk="0" fontAlgn="base" hangingPunct="0">
              <a:spcBef>
                <a:spcPct val="0"/>
              </a:spcBef>
              <a:spcAft>
                <a:spcPct val="0"/>
              </a:spcAft>
              <a:tabLst>
                <a:tab pos="1350963" algn="l"/>
              </a:tabLst>
              <a:defRPr>
                <a:solidFill>
                  <a:schemeClr val="tx1"/>
                </a:solidFill>
                <a:latin typeface="Arial" panose="020B0604020202020204" pitchFamily="34" charset="0"/>
              </a:defRPr>
            </a:lvl7pPr>
            <a:lvl8pPr eaLnBrk="0" fontAlgn="base" hangingPunct="0">
              <a:spcBef>
                <a:spcPct val="0"/>
              </a:spcBef>
              <a:spcAft>
                <a:spcPct val="0"/>
              </a:spcAft>
              <a:tabLst>
                <a:tab pos="1350963" algn="l"/>
              </a:tabLst>
              <a:defRPr>
                <a:solidFill>
                  <a:schemeClr val="tx1"/>
                </a:solidFill>
                <a:latin typeface="Arial" panose="020B0604020202020204" pitchFamily="34" charset="0"/>
              </a:defRPr>
            </a:lvl8pPr>
            <a:lvl9pPr eaLnBrk="0" fontAlgn="base" hangingPunct="0">
              <a:spcBef>
                <a:spcPct val="0"/>
              </a:spcBef>
              <a:spcAft>
                <a:spcPct val="0"/>
              </a:spcAft>
              <a:tabLst>
                <a:tab pos="13509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50963" algn="l"/>
              </a:tabLst>
            </a:pPr>
            <a:endPar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50963" algn="l"/>
              </a:tabLst>
            </a:pPr>
            <a:r>
              <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TextBox 11"/>
          <p:cNvSpPr txBox="1"/>
          <p:nvPr/>
        </p:nvSpPr>
        <p:spPr>
          <a:xfrm>
            <a:off x="8564836" y="5170941"/>
            <a:ext cx="3091465" cy="1477328"/>
          </a:xfrm>
          <a:prstGeom prst="rect">
            <a:avLst/>
          </a:prstGeom>
          <a:noFill/>
        </p:spPr>
        <p:txBody>
          <a:bodyPr wrap="square" rtlCol="0">
            <a:spAutoFit/>
          </a:bodyPr>
          <a:lstStyle/>
          <a:p>
            <a:r>
              <a:rPr lang="en-GB" dirty="0" smtClean="0">
                <a:latin typeface="Letterjoin-Air Plus 1" panose="02000805000000020003" pitchFamily="50" charset="0"/>
              </a:rPr>
              <a:t>Draw, label and write about four people that are special to you. Can you explain why they are special?</a:t>
            </a:r>
            <a:endParaRPr lang="en-GB" dirty="0">
              <a:latin typeface="Letterjoin-Air Plus 1" panose="02000805000000020003" pitchFamily="50" charset="0"/>
            </a:endParaRPr>
          </a:p>
        </p:txBody>
      </p:sp>
    </p:spTree>
    <p:extLst>
      <p:ext uri="{BB962C8B-B14F-4D97-AF65-F5344CB8AC3E}">
        <p14:creationId xmlns:p14="http://schemas.microsoft.com/office/powerpoint/2010/main" val="232996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3053995" y="286831"/>
            <a:ext cx="5905143"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Learning- PE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10038115" y="1179515"/>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0"/>
          <p:cNvSpPr>
            <a:spLocks noChangeArrowheads="1"/>
          </p:cNvSpPr>
          <p:nvPr/>
        </p:nvSpPr>
        <p:spPr bwMode="auto">
          <a:xfrm>
            <a:off x="0" y="241757"/>
            <a:ext cx="2231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50963" algn="l"/>
              </a:tabLst>
              <a:defRPr>
                <a:solidFill>
                  <a:schemeClr val="tx1"/>
                </a:solidFill>
                <a:latin typeface="Arial" panose="020B0604020202020204" pitchFamily="34" charset="0"/>
              </a:defRPr>
            </a:lvl1pPr>
            <a:lvl2pPr eaLnBrk="0" fontAlgn="base" hangingPunct="0">
              <a:spcBef>
                <a:spcPct val="0"/>
              </a:spcBef>
              <a:spcAft>
                <a:spcPct val="0"/>
              </a:spcAft>
              <a:tabLst>
                <a:tab pos="1350963" algn="l"/>
              </a:tabLst>
              <a:defRPr>
                <a:solidFill>
                  <a:schemeClr val="tx1"/>
                </a:solidFill>
                <a:latin typeface="Arial" panose="020B0604020202020204" pitchFamily="34" charset="0"/>
              </a:defRPr>
            </a:lvl2pPr>
            <a:lvl3pPr eaLnBrk="0" fontAlgn="base" hangingPunct="0">
              <a:spcBef>
                <a:spcPct val="0"/>
              </a:spcBef>
              <a:spcAft>
                <a:spcPct val="0"/>
              </a:spcAft>
              <a:tabLst>
                <a:tab pos="1350963" algn="l"/>
              </a:tabLst>
              <a:defRPr>
                <a:solidFill>
                  <a:schemeClr val="tx1"/>
                </a:solidFill>
                <a:latin typeface="Arial" panose="020B0604020202020204" pitchFamily="34" charset="0"/>
              </a:defRPr>
            </a:lvl3pPr>
            <a:lvl4pPr eaLnBrk="0" fontAlgn="base" hangingPunct="0">
              <a:spcBef>
                <a:spcPct val="0"/>
              </a:spcBef>
              <a:spcAft>
                <a:spcPct val="0"/>
              </a:spcAft>
              <a:tabLst>
                <a:tab pos="1350963" algn="l"/>
              </a:tabLst>
              <a:defRPr>
                <a:solidFill>
                  <a:schemeClr val="tx1"/>
                </a:solidFill>
                <a:latin typeface="Arial" panose="020B0604020202020204" pitchFamily="34" charset="0"/>
              </a:defRPr>
            </a:lvl4pPr>
            <a:lvl5pPr eaLnBrk="0" fontAlgn="base" hangingPunct="0">
              <a:spcBef>
                <a:spcPct val="0"/>
              </a:spcBef>
              <a:spcAft>
                <a:spcPct val="0"/>
              </a:spcAft>
              <a:tabLst>
                <a:tab pos="1350963" algn="l"/>
              </a:tabLst>
              <a:defRPr>
                <a:solidFill>
                  <a:schemeClr val="tx1"/>
                </a:solidFill>
                <a:latin typeface="Arial" panose="020B0604020202020204" pitchFamily="34" charset="0"/>
              </a:defRPr>
            </a:lvl5pPr>
            <a:lvl6pPr eaLnBrk="0" fontAlgn="base" hangingPunct="0">
              <a:spcBef>
                <a:spcPct val="0"/>
              </a:spcBef>
              <a:spcAft>
                <a:spcPct val="0"/>
              </a:spcAft>
              <a:tabLst>
                <a:tab pos="1350963" algn="l"/>
              </a:tabLst>
              <a:defRPr>
                <a:solidFill>
                  <a:schemeClr val="tx1"/>
                </a:solidFill>
                <a:latin typeface="Arial" panose="020B0604020202020204" pitchFamily="34" charset="0"/>
              </a:defRPr>
            </a:lvl6pPr>
            <a:lvl7pPr eaLnBrk="0" fontAlgn="base" hangingPunct="0">
              <a:spcBef>
                <a:spcPct val="0"/>
              </a:spcBef>
              <a:spcAft>
                <a:spcPct val="0"/>
              </a:spcAft>
              <a:tabLst>
                <a:tab pos="1350963" algn="l"/>
              </a:tabLst>
              <a:defRPr>
                <a:solidFill>
                  <a:schemeClr val="tx1"/>
                </a:solidFill>
                <a:latin typeface="Arial" panose="020B0604020202020204" pitchFamily="34" charset="0"/>
              </a:defRPr>
            </a:lvl7pPr>
            <a:lvl8pPr eaLnBrk="0" fontAlgn="base" hangingPunct="0">
              <a:spcBef>
                <a:spcPct val="0"/>
              </a:spcBef>
              <a:spcAft>
                <a:spcPct val="0"/>
              </a:spcAft>
              <a:tabLst>
                <a:tab pos="1350963" algn="l"/>
              </a:tabLst>
              <a:defRPr>
                <a:solidFill>
                  <a:schemeClr val="tx1"/>
                </a:solidFill>
                <a:latin typeface="Arial" panose="020B0604020202020204" pitchFamily="34" charset="0"/>
              </a:defRPr>
            </a:lvl8pPr>
            <a:lvl9pPr eaLnBrk="0" fontAlgn="base" hangingPunct="0">
              <a:spcBef>
                <a:spcPct val="0"/>
              </a:spcBef>
              <a:spcAft>
                <a:spcPct val="0"/>
              </a:spcAft>
              <a:tabLst>
                <a:tab pos="13509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50963" algn="l"/>
              </a:tabLst>
            </a:pPr>
            <a:endPar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50963" algn="l"/>
              </a:tabLst>
            </a:pPr>
            <a:r>
              <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2119951" y="1056272"/>
            <a:ext cx="7460777" cy="5324699"/>
          </a:xfrm>
          <a:prstGeom prst="rect">
            <a:avLst/>
          </a:prstGeom>
        </p:spPr>
      </p:pic>
    </p:spTree>
    <p:extLst>
      <p:ext uri="{BB962C8B-B14F-4D97-AF65-F5344CB8AC3E}">
        <p14:creationId xmlns:p14="http://schemas.microsoft.com/office/powerpoint/2010/main" val="3201768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3605427" y="286831"/>
            <a:ext cx="4802277"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Learning</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10795614" y="1112256"/>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0"/>
          <p:cNvSpPr>
            <a:spLocks noChangeArrowheads="1"/>
          </p:cNvSpPr>
          <p:nvPr/>
        </p:nvSpPr>
        <p:spPr bwMode="auto">
          <a:xfrm>
            <a:off x="0" y="241757"/>
            <a:ext cx="2231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50963" algn="l"/>
              </a:tabLst>
              <a:defRPr>
                <a:solidFill>
                  <a:schemeClr val="tx1"/>
                </a:solidFill>
                <a:latin typeface="Arial" panose="020B0604020202020204" pitchFamily="34" charset="0"/>
              </a:defRPr>
            </a:lvl1pPr>
            <a:lvl2pPr eaLnBrk="0" fontAlgn="base" hangingPunct="0">
              <a:spcBef>
                <a:spcPct val="0"/>
              </a:spcBef>
              <a:spcAft>
                <a:spcPct val="0"/>
              </a:spcAft>
              <a:tabLst>
                <a:tab pos="1350963" algn="l"/>
              </a:tabLst>
              <a:defRPr>
                <a:solidFill>
                  <a:schemeClr val="tx1"/>
                </a:solidFill>
                <a:latin typeface="Arial" panose="020B0604020202020204" pitchFamily="34" charset="0"/>
              </a:defRPr>
            </a:lvl2pPr>
            <a:lvl3pPr eaLnBrk="0" fontAlgn="base" hangingPunct="0">
              <a:spcBef>
                <a:spcPct val="0"/>
              </a:spcBef>
              <a:spcAft>
                <a:spcPct val="0"/>
              </a:spcAft>
              <a:tabLst>
                <a:tab pos="1350963" algn="l"/>
              </a:tabLst>
              <a:defRPr>
                <a:solidFill>
                  <a:schemeClr val="tx1"/>
                </a:solidFill>
                <a:latin typeface="Arial" panose="020B0604020202020204" pitchFamily="34" charset="0"/>
              </a:defRPr>
            </a:lvl3pPr>
            <a:lvl4pPr eaLnBrk="0" fontAlgn="base" hangingPunct="0">
              <a:spcBef>
                <a:spcPct val="0"/>
              </a:spcBef>
              <a:spcAft>
                <a:spcPct val="0"/>
              </a:spcAft>
              <a:tabLst>
                <a:tab pos="1350963" algn="l"/>
              </a:tabLst>
              <a:defRPr>
                <a:solidFill>
                  <a:schemeClr val="tx1"/>
                </a:solidFill>
                <a:latin typeface="Arial" panose="020B0604020202020204" pitchFamily="34" charset="0"/>
              </a:defRPr>
            </a:lvl4pPr>
            <a:lvl5pPr eaLnBrk="0" fontAlgn="base" hangingPunct="0">
              <a:spcBef>
                <a:spcPct val="0"/>
              </a:spcBef>
              <a:spcAft>
                <a:spcPct val="0"/>
              </a:spcAft>
              <a:tabLst>
                <a:tab pos="1350963" algn="l"/>
              </a:tabLst>
              <a:defRPr>
                <a:solidFill>
                  <a:schemeClr val="tx1"/>
                </a:solidFill>
                <a:latin typeface="Arial" panose="020B0604020202020204" pitchFamily="34" charset="0"/>
              </a:defRPr>
            </a:lvl5pPr>
            <a:lvl6pPr eaLnBrk="0" fontAlgn="base" hangingPunct="0">
              <a:spcBef>
                <a:spcPct val="0"/>
              </a:spcBef>
              <a:spcAft>
                <a:spcPct val="0"/>
              </a:spcAft>
              <a:tabLst>
                <a:tab pos="1350963" algn="l"/>
              </a:tabLst>
              <a:defRPr>
                <a:solidFill>
                  <a:schemeClr val="tx1"/>
                </a:solidFill>
                <a:latin typeface="Arial" panose="020B0604020202020204" pitchFamily="34" charset="0"/>
              </a:defRPr>
            </a:lvl6pPr>
            <a:lvl7pPr eaLnBrk="0" fontAlgn="base" hangingPunct="0">
              <a:spcBef>
                <a:spcPct val="0"/>
              </a:spcBef>
              <a:spcAft>
                <a:spcPct val="0"/>
              </a:spcAft>
              <a:tabLst>
                <a:tab pos="1350963" algn="l"/>
              </a:tabLst>
              <a:defRPr>
                <a:solidFill>
                  <a:schemeClr val="tx1"/>
                </a:solidFill>
                <a:latin typeface="Arial" panose="020B0604020202020204" pitchFamily="34" charset="0"/>
              </a:defRPr>
            </a:lvl7pPr>
            <a:lvl8pPr eaLnBrk="0" fontAlgn="base" hangingPunct="0">
              <a:spcBef>
                <a:spcPct val="0"/>
              </a:spcBef>
              <a:spcAft>
                <a:spcPct val="0"/>
              </a:spcAft>
              <a:tabLst>
                <a:tab pos="1350963" algn="l"/>
              </a:tabLst>
              <a:defRPr>
                <a:solidFill>
                  <a:schemeClr val="tx1"/>
                </a:solidFill>
                <a:latin typeface="Arial" panose="020B0604020202020204" pitchFamily="34" charset="0"/>
              </a:defRPr>
            </a:lvl8pPr>
            <a:lvl9pPr eaLnBrk="0" fontAlgn="base" hangingPunct="0">
              <a:spcBef>
                <a:spcPct val="0"/>
              </a:spcBef>
              <a:spcAft>
                <a:spcPct val="0"/>
              </a:spcAft>
              <a:tabLst>
                <a:tab pos="13509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50963" algn="l"/>
              </a:tabLst>
            </a:pPr>
            <a:endPar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50963" algn="l"/>
              </a:tabLst>
            </a:pPr>
            <a:r>
              <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2" name="TextBox 11"/>
          <p:cNvSpPr txBox="1"/>
          <p:nvPr/>
        </p:nvSpPr>
        <p:spPr>
          <a:xfrm>
            <a:off x="874640" y="1100822"/>
            <a:ext cx="4376629" cy="5078313"/>
          </a:xfrm>
          <a:prstGeom prst="rect">
            <a:avLst/>
          </a:prstGeom>
          <a:noFill/>
        </p:spPr>
        <p:txBody>
          <a:bodyPr wrap="square" rtlCol="0">
            <a:spAutoFit/>
          </a:bodyPr>
          <a:lstStyle/>
          <a:p>
            <a:r>
              <a:rPr lang="en-GB" dirty="0" smtClean="0">
                <a:latin typeface="Letterjoin-Air Plus 1" panose="02000805000000020003" pitchFamily="50" charset="0"/>
              </a:rPr>
              <a:t>Collective worship from our friend Mr </a:t>
            </a:r>
            <a:r>
              <a:rPr lang="en-GB" dirty="0" err="1" smtClean="0">
                <a:latin typeface="Letterjoin-Air Plus 1" panose="02000805000000020003" pitchFamily="50" charset="0"/>
              </a:rPr>
              <a:t>Buckeridge</a:t>
            </a:r>
            <a:r>
              <a:rPr lang="en-GB" dirty="0" smtClean="0">
                <a:latin typeface="Letterjoin-Air Plus 1" panose="02000805000000020003" pitchFamily="50" charset="0"/>
              </a:rPr>
              <a:t>– </a:t>
            </a:r>
            <a:r>
              <a:rPr lang="en-GB" dirty="0">
                <a:latin typeface="Letterjoin-Air Plus 1" panose="02000805000000020003" pitchFamily="50" charset="0"/>
              </a:rPr>
              <a:t>Do we treat different people of having different worth? Today's CW explores the value God places on us all, no matter who we are, and how this should affect us in our own relationships</a:t>
            </a:r>
            <a:r>
              <a:rPr lang="en-GB" dirty="0" smtClean="0">
                <a:latin typeface="Letterjoin-Air Plus 1" panose="02000805000000020003" pitchFamily="50" charset="0"/>
              </a:rPr>
              <a:t>. </a:t>
            </a:r>
            <a:r>
              <a:rPr lang="en-GB" dirty="0" smtClean="0">
                <a:hlinkClick r:id="rId2"/>
              </a:rPr>
              <a:t>https://www.youtube.com/watch?v=y_kA3TpL5pA&amp;feature=youtu.be</a:t>
            </a:r>
            <a:endParaRPr lang="en-GB" dirty="0" smtClean="0"/>
          </a:p>
          <a:p>
            <a:endParaRPr lang="en-GB" dirty="0">
              <a:latin typeface="Letterjoin-Air Plus 1" panose="02000805000000020003" pitchFamily="50" charset="0"/>
            </a:endParaRPr>
          </a:p>
          <a:p>
            <a:r>
              <a:rPr lang="en-GB" dirty="0" smtClean="0">
                <a:latin typeface="Letterjoin-Air Plus 1" panose="02000805000000020003" pitchFamily="50" charset="0"/>
              </a:rPr>
              <a:t>Picture news this week links beautifully with our History Topic for this term– old Toys. </a:t>
            </a:r>
          </a:p>
          <a:p>
            <a:r>
              <a:rPr lang="en-GB" dirty="0" smtClean="0">
                <a:hlinkClick r:id="rId3"/>
              </a:rPr>
              <a:t>http://www.bluecoatmeresprimary.co.uk/wp-content/uploads/sites/4/2020/05/Picture-News-at-Home-4th-May.pdf</a:t>
            </a:r>
            <a:endParaRPr lang="en-GB" dirty="0">
              <a:latin typeface="Letterjoin-Air Plus 1" panose="02000805000000020003" pitchFamily="50" charset="0"/>
            </a:endParaRPr>
          </a:p>
        </p:txBody>
      </p:sp>
      <p:pic>
        <p:nvPicPr>
          <p:cNvPr id="4" name="Picture 3"/>
          <p:cNvPicPr>
            <a:picLocks noChangeAspect="1"/>
          </p:cNvPicPr>
          <p:nvPr/>
        </p:nvPicPr>
        <p:blipFill>
          <a:blip r:embed="rId4"/>
          <a:stretch>
            <a:fillRect/>
          </a:stretch>
        </p:blipFill>
        <p:spPr>
          <a:xfrm>
            <a:off x="5716256" y="1100822"/>
            <a:ext cx="4605295" cy="5365900"/>
          </a:xfrm>
          <a:prstGeom prst="rect">
            <a:avLst/>
          </a:prstGeom>
        </p:spPr>
      </p:pic>
    </p:spTree>
    <p:extLst>
      <p:ext uri="{BB962C8B-B14F-4D97-AF65-F5344CB8AC3E}">
        <p14:creationId xmlns:p14="http://schemas.microsoft.com/office/powerpoint/2010/main" val="727193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1743" y="286831"/>
            <a:ext cx="12036629"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Learning Non Screen Activities </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5373216" y="5401963"/>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Rectangle 1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0"/>
          <p:cNvSpPr>
            <a:spLocks noChangeArrowheads="1"/>
          </p:cNvSpPr>
          <p:nvPr/>
        </p:nvSpPr>
        <p:spPr bwMode="auto">
          <a:xfrm>
            <a:off x="0" y="241757"/>
            <a:ext cx="2231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50963" algn="l"/>
              </a:tabLst>
              <a:defRPr>
                <a:solidFill>
                  <a:schemeClr val="tx1"/>
                </a:solidFill>
                <a:latin typeface="Arial" panose="020B0604020202020204" pitchFamily="34" charset="0"/>
              </a:defRPr>
            </a:lvl1pPr>
            <a:lvl2pPr eaLnBrk="0" fontAlgn="base" hangingPunct="0">
              <a:spcBef>
                <a:spcPct val="0"/>
              </a:spcBef>
              <a:spcAft>
                <a:spcPct val="0"/>
              </a:spcAft>
              <a:tabLst>
                <a:tab pos="1350963" algn="l"/>
              </a:tabLst>
              <a:defRPr>
                <a:solidFill>
                  <a:schemeClr val="tx1"/>
                </a:solidFill>
                <a:latin typeface="Arial" panose="020B0604020202020204" pitchFamily="34" charset="0"/>
              </a:defRPr>
            </a:lvl2pPr>
            <a:lvl3pPr eaLnBrk="0" fontAlgn="base" hangingPunct="0">
              <a:spcBef>
                <a:spcPct val="0"/>
              </a:spcBef>
              <a:spcAft>
                <a:spcPct val="0"/>
              </a:spcAft>
              <a:tabLst>
                <a:tab pos="1350963" algn="l"/>
              </a:tabLst>
              <a:defRPr>
                <a:solidFill>
                  <a:schemeClr val="tx1"/>
                </a:solidFill>
                <a:latin typeface="Arial" panose="020B0604020202020204" pitchFamily="34" charset="0"/>
              </a:defRPr>
            </a:lvl3pPr>
            <a:lvl4pPr eaLnBrk="0" fontAlgn="base" hangingPunct="0">
              <a:spcBef>
                <a:spcPct val="0"/>
              </a:spcBef>
              <a:spcAft>
                <a:spcPct val="0"/>
              </a:spcAft>
              <a:tabLst>
                <a:tab pos="1350963" algn="l"/>
              </a:tabLst>
              <a:defRPr>
                <a:solidFill>
                  <a:schemeClr val="tx1"/>
                </a:solidFill>
                <a:latin typeface="Arial" panose="020B0604020202020204" pitchFamily="34" charset="0"/>
              </a:defRPr>
            </a:lvl4pPr>
            <a:lvl5pPr eaLnBrk="0" fontAlgn="base" hangingPunct="0">
              <a:spcBef>
                <a:spcPct val="0"/>
              </a:spcBef>
              <a:spcAft>
                <a:spcPct val="0"/>
              </a:spcAft>
              <a:tabLst>
                <a:tab pos="1350963" algn="l"/>
              </a:tabLst>
              <a:defRPr>
                <a:solidFill>
                  <a:schemeClr val="tx1"/>
                </a:solidFill>
                <a:latin typeface="Arial" panose="020B0604020202020204" pitchFamily="34" charset="0"/>
              </a:defRPr>
            </a:lvl5pPr>
            <a:lvl6pPr eaLnBrk="0" fontAlgn="base" hangingPunct="0">
              <a:spcBef>
                <a:spcPct val="0"/>
              </a:spcBef>
              <a:spcAft>
                <a:spcPct val="0"/>
              </a:spcAft>
              <a:tabLst>
                <a:tab pos="1350963" algn="l"/>
              </a:tabLst>
              <a:defRPr>
                <a:solidFill>
                  <a:schemeClr val="tx1"/>
                </a:solidFill>
                <a:latin typeface="Arial" panose="020B0604020202020204" pitchFamily="34" charset="0"/>
              </a:defRPr>
            </a:lvl6pPr>
            <a:lvl7pPr eaLnBrk="0" fontAlgn="base" hangingPunct="0">
              <a:spcBef>
                <a:spcPct val="0"/>
              </a:spcBef>
              <a:spcAft>
                <a:spcPct val="0"/>
              </a:spcAft>
              <a:tabLst>
                <a:tab pos="1350963" algn="l"/>
              </a:tabLst>
              <a:defRPr>
                <a:solidFill>
                  <a:schemeClr val="tx1"/>
                </a:solidFill>
                <a:latin typeface="Arial" panose="020B0604020202020204" pitchFamily="34" charset="0"/>
              </a:defRPr>
            </a:lvl7pPr>
            <a:lvl8pPr eaLnBrk="0" fontAlgn="base" hangingPunct="0">
              <a:spcBef>
                <a:spcPct val="0"/>
              </a:spcBef>
              <a:spcAft>
                <a:spcPct val="0"/>
              </a:spcAft>
              <a:tabLst>
                <a:tab pos="1350963" algn="l"/>
              </a:tabLst>
              <a:defRPr>
                <a:solidFill>
                  <a:schemeClr val="tx1"/>
                </a:solidFill>
                <a:latin typeface="Arial" panose="020B0604020202020204" pitchFamily="34" charset="0"/>
              </a:defRPr>
            </a:lvl8pPr>
            <a:lvl9pPr eaLnBrk="0" fontAlgn="base" hangingPunct="0">
              <a:spcBef>
                <a:spcPct val="0"/>
              </a:spcBef>
              <a:spcAft>
                <a:spcPct val="0"/>
              </a:spcAft>
              <a:tabLst>
                <a:tab pos="13509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50963" algn="l"/>
              </a:tabLst>
            </a:pPr>
            <a:endPar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350963" algn="l"/>
              </a:tabLst>
            </a:pPr>
            <a:r>
              <a:rPr kumimoji="0" lang="en-GB" altLang="en-US" sz="1100" b="0" i="0" u="none" strike="noStrike" cap="none" normalizeH="0" baseline="0" dirty="0" smtClean="0">
                <a:ln>
                  <a:noFill/>
                </a:ln>
                <a:solidFill>
                  <a:schemeClr val="tx1"/>
                </a:solidFill>
                <a:effectLst/>
                <a:latin typeface="League Spartan"/>
                <a:ea typeface="Calibri" panose="020F0502020204030204" pitchFamily="34" charset="0"/>
                <a:cs typeface="Times New Roman" panose="02020603050405020304" pitchFamily="18" charset="0"/>
              </a:rPr>
              <a:t>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515369" y="1343103"/>
            <a:ext cx="10833331" cy="2453959"/>
          </a:xfrm>
          <a:prstGeom prst="rect">
            <a:avLst/>
          </a:prstGeom>
        </p:spPr>
      </p:pic>
      <p:pic>
        <p:nvPicPr>
          <p:cNvPr id="3" name="Picture 2"/>
          <p:cNvPicPr>
            <a:picLocks noChangeAspect="1"/>
          </p:cNvPicPr>
          <p:nvPr/>
        </p:nvPicPr>
        <p:blipFill>
          <a:blip r:embed="rId3"/>
          <a:stretch>
            <a:fillRect/>
          </a:stretch>
        </p:blipFill>
        <p:spPr>
          <a:xfrm>
            <a:off x="400567" y="4083893"/>
            <a:ext cx="11028820" cy="1129552"/>
          </a:xfrm>
          <a:prstGeom prst="rect">
            <a:avLst/>
          </a:prstGeom>
        </p:spPr>
      </p:pic>
    </p:spTree>
    <p:extLst>
      <p:ext uri="{BB962C8B-B14F-4D97-AF65-F5344CB8AC3E}">
        <p14:creationId xmlns:p14="http://schemas.microsoft.com/office/powerpoint/2010/main" val="518249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483101" y="196818"/>
            <a:ext cx="9441367"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Recap - </a:t>
            </a:r>
            <a:r>
              <a:rPr lang="en-US" sz="4400" dirty="0" err="1" smtClean="0">
                <a:ln w="0"/>
                <a:solidFill>
                  <a:srgbClr val="093C71"/>
                </a:solidFill>
                <a:effectLst>
                  <a:reflection blurRad="6350" stA="53000" endA="300" endPos="35500" dir="5400000" sy="-90000" algn="bl" rotWithShape="0"/>
                </a:effectLst>
                <a:latin typeface="Letterjoin-Air Plus 1" panose="02000805000000020003" pitchFamily="50" charset="0"/>
              </a:rPr>
              <a:t>Maths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274519" y="947601"/>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9" name="TextBox 8">
            <a:extLst>
              <a:ext uri="{FF2B5EF4-FFF2-40B4-BE49-F238E27FC236}">
                <a16:creationId xmlns:a16="http://schemas.microsoft.com/office/drawing/2014/main" id="{B3D25008-87B7-4016-ADE0-F61BC28891E5}"/>
              </a:ext>
            </a:extLst>
          </p:cNvPr>
          <p:cNvSpPr txBox="1"/>
          <p:nvPr/>
        </p:nvSpPr>
        <p:spPr>
          <a:xfrm>
            <a:off x="7905208" y="2489306"/>
            <a:ext cx="3374123" cy="3139321"/>
          </a:xfrm>
          <a:prstGeom prst="rect">
            <a:avLst/>
          </a:prstGeom>
          <a:noFill/>
        </p:spPr>
        <p:txBody>
          <a:bodyPr wrap="square" rtlCol="0">
            <a:spAutoFit/>
          </a:bodyPr>
          <a:lstStyle/>
          <a:p>
            <a:pPr marL="342900" indent="-342900">
              <a:buAutoNum type="arabicPeriod"/>
            </a:pPr>
            <a:r>
              <a:rPr lang="en-GB" dirty="0" smtClean="0">
                <a:latin typeface="Letterjoin-Air Plus 1" panose="02000805000000020003" pitchFamily="50" charset="0"/>
                <a:cs typeface="Cavolini" panose="03000502040302020204" pitchFamily="66" charset="0"/>
              </a:rPr>
              <a:t>Colour in or draw a rainbow and record the addition sentences tha</a:t>
            </a:r>
            <a:r>
              <a:rPr lang="en-GB" dirty="0" smtClean="0">
                <a:latin typeface="Letterjoin-Air Plus 1" panose="02000805000000020003" pitchFamily="50" charset="0"/>
                <a:cs typeface="Cavolini" panose="03000502040302020204" pitchFamily="66" charset="0"/>
              </a:rPr>
              <a:t>t make 20. </a:t>
            </a:r>
          </a:p>
          <a:p>
            <a:pPr marL="342900" indent="-342900">
              <a:buAutoNum type="arabicPeriod"/>
            </a:pPr>
            <a:r>
              <a:rPr lang="en-GB" dirty="0" smtClean="0">
                <a:latin typeface="Letterjoin-Air Plus 1" panose="02000805000000020003" pitchFamily="50" charset="0"/>
                <a:cs typeface="Cavolini" panose="03000502040302020204" pitchFamily="66" charset="0"/>
              </a:rPr>
              <a:t>Extension – Record the subtraction facts that match the statement, </a:t>
            </a:r>
          </a:p>
          <a:p>
            <a:pPr marL="342900" indent="-342900">
              <a:buAutoNum type="arabicPeriod"/>
            </a:pPr>
            <a:r>
              <a:rPr lang="en-GB" dirty="0" smtClean="0">
                <a:latin typeface="Letterjoin-Air Plus 1" panose="02000805000000020003" pitchFamily="50" charset="0"/>
                <a:cs typeface="Cavolini" panose="03000502040302020204" pitchFamily="66" charset="0"/>
              </a:rPr>
              <a:t>E.g. 1+19=20 so 20 – 1 = 19 or 2- - 19 = 1</a:t>
            </a:r>
            <a:endParaRPr lang="en-GB" dirty="0">
              <a:latin typeface="Letterjoin-Air Plus 1" panose="02000805000000020003" pitchFamily="50" charset="0"/>
              <a:cs typeface="Cavolini" panose="03000502040302020204" pitchFamily="66" charset="0"/>
            </a:endParaRPr>
          </a:p>
        </p:txBody>
      </p:sp>
      <p:pic>
        <p:nvPicPr>
          <p:cNvPr id="2" name="Picture 1"/>
          <p:cNvPicPr>
            <a:picLocks noChangeAspect="1"/>
          </p:cNvPicPr>
          <p:nvPr/>
        </p:nvPicPr>
        <p:blipFill>
          <a:blip r:embed="rId2"/>
          <a:stretch>
            <a:fillRect/>
          </a:stretch>
        </p:blipFill>
        <p:spPr>
          <a:xfrm>
            <a:off x="2231398" y="999748"/>
            <a:ext cx="4326156" cy="5685158"/>
          </a:xfrm>
          <a:prstGeom prst="rect">
            <a:avLst/>
          </a:prstGeom>
        </p:spPr>
      </p:pic>
    </p:spTree>
    <p:extLst>
      <p:ext uri="{BB962C8B-B14F-4D97-AF65-F5344CB8AC3E}">
        <p14:creationId xmlns:p14="http://schemas.microsoft.com/office/powerpoint/2010/main" val="2130563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 name="Group 173">
            <a:extLst>
              <a:ext uri="{FF2B5EF4-FFF2-40B4-BE49-F238E27FC236}">
                <a16:creationId xmlns:a16="http://schemas.microsoft.com/office/drawing/2014/main" id="{E6AC9028-2FB5-4F8B-982D-28553FCC52B1}"/>
              </a:ext>
              <a:ext uri="{C183D7F6-B498-43B3-948B-1728B52AA6E4}">
                <adec:decorative xmlns:adec="http://schemas.microsoft.com/office/drawing/2017/decorative" xmlns="" val="1"/>
              </a:ext>
            </a:extLst>
          </p:cNvPr>
          <p:cNvGrpSpPr>
            <a:grpSpLocks noChangeAspect="1"/>
          </p:cNvGrpSpPr>
          <p:nvPr/>
        </p:nvGrpSpPr>
        <p:grpSpPr>
          <a:xfrm rot="20739652">
            <a:off x="661504" y="920163"/>
            <a:ext cx="1869565" cy="1533043"/>
            <a:chOff x="5439830" y="681154"/>
            <a:chExt cx="1789339" cy="1467258"/>
          </a:xfrm>
        </p:grpSpPr>
        <p:sp>
          <p:nvSpPr>
            <p:cNvPr id="175" name="Freeform: Shape 174">
              <a:extLst>
                <a:ext uri="{FF2B5EF4-FFF2-40B4-BE49-F238E27FC236}">
                  <a16:creationId xmlns:a16="http://schemas.microsoft.com/office/drawing/2014/main" id="{A379338F-500B-44DF-B20C-0353354BA4FB}"/>
                </a:ext>
              </a:extLst>
            </p:cNvPr>
            <p:cNvSpPr/>
            <p:nvPr/>
          </p:nvSpPr>
          <p:spPr>
            <a:xfrm>
              <a:off x="5497425" y="740537"/>
              <a:ext cx="1681978" cy="1359897"/>
            </a:xfrm>
            <a:custGeom>
              <a:avLst/>
              <a:gdLst>
                <a:gd name="connsiteX0" fmla="*/ 1299305 w 1390065"/>
                <a:gd name="connsiteY0" fmla="*/ 562865 h 1123882"/>
                <a:gd name="connsiteX1" fmla="*/ 1370287 w 1390065"/>
                <a:gd name="connsiteY1" fmla="*/ 428295 h 1123882"/>
                <a:gd name="connsiteX2" fmla="*/ 1373244 w 1390065"/>
                <a:gd name="connsiteY2" fmla="*/ 414986 h 1123882"/>
                <a:gd name="connsiteX3" fmla="*/ 1370287 w 1390065"/>
                <a:gd name="connsiteY3" fmla="*/ 403156 h 1123882"/>
                <a:gd name="connsiteX4" fmla="*/ 1364371 w 1390065"/>
                <a:gd name="connsiteY4" fmla="*/ 394283 h 1123882"/>
                <a:gd name="connsiteX5" fmla="*/ 1355499 w 1390065"/>
                <a:gd name="connsiteY5" fmla="*/ 388368 h 1123882"/>
                <a:gd name="connsiteX6" fmla="*/ 1343668 w 1390065"/>
                <a:gd name="connsiteY6" fmla="*/ 385410 h 1123882"/>
                <a:gd name="connsiteX7" fmla="*/ 1154383 w 1390065"/>
                <a:gd name="connsiteY7" fmla="*/ 385410 h 1123882"/>
                <a:gd name="connsiteX8" fmla="*/ 849751 w 1390065"/>
                <a:gd name="connsiteY8" fmla="*/ 80779 h 1123882"/>
                <a:gd name="connsiteX9" fmla="*/ 815739 w 1390065"/>
                <a:gd name="connsiteY9" fmla="*/ 52682 h 1123882"/>
                <a:gd name="connsiteX10" fmla="*/ 777291 w 1390065"/>
                <a:gd name="connsiteY10" fmla="*/ 33458 h 1123882"/>
                <a:gd name="connsiteX11" fmla="*/ 735884 w 1390065"/>
                <a:gd name="connsiteY11" fmla="*/ 21627 h 1123882"/>
                <a:gd name="connsiteX12" fmla="*/ 694478 w 1390065"/>
                <a:gd name="connsiteY12" fmla="*/ 17191 h 1123882"/>
                <a:gd name="connsiteX13" fmla="*/ 611666 w 1390065"/>
                <a:gd name="connsiteY13" fmla="*/ 33458 h 1123882"/>
                <a:gd name="connsiteX14" fmla="*/ 539205 w 1390065"/>
                <a:gd name="connsiteY14" fmla="*/ 82258 h 1123882"/>
                <a:gd name="connsiteX15" fmla="*/ 236052 w 1390065"/>
                <a:gd name="connsiteY15" fmla="*/ 385410 h 1123882"/>
                <a:gd name="connsiteX16" fmla="*/ 46767 w 1390065"/>
                <a:gd name="connsiteY16" fmla="*/ 385410 h 1123882"/>
                <a:gd name="connsiteX17" fmla="*/ 34936 w 1390065"/>
                <a:gd name="connsiteY17" fmla="*/ 388368 h 1123882"/>
                <a:gd name="connsiteX18" fmla="*/ 24585 w 1390065"/>
                <a:gd name="connsiteY18" fmla="*/ 394283 h 1123882"/>
                <a:gd name="connsiteX19" fmla="*/ 17191 w 1390065"/>
                <a:gd name="connsiteY19" fmla="*/ 404635 h 1123882"/>
                <a:gd name="connsiteX20" fmla="*/ 17191 w 1390065"/>
                <a:gd name="connsiteY20" fmla="*/ 414986 h 1123882"/>
                <a:gd name="connsiteX21" fmla="*/ 20149 w 1390065"/>
                <a:gd name="connsiteY21" fmla="*/ 428295 h 1123882"/>
                <a:gd name="connsiteX22" fmla="*/ 91131 w 1390065"/>
                <a:gd name="connsiteY22" fmla="*/ 562865 h 1123882"/>
                <a:gd name="connsiteX23" fmla="*/ 20149 w 1390065"/>
                <a:gd name="connsiteY23" fmla="*/ 697436 h 1123882"/>
                <a:gd name="connsiteX24" fmla="*/ 17191 w 1390065"/>
                <a:gd name="connsiteY24" fmla="*/ 712224 h 1123882"/>
                <a:gd name="connsiteX25" fmla="*/ 20149 w 1390065"/>
                <a:gd name="connsiteY25" fmla="*/ 724054 h 1123882"/>
                <a:gd name="connsiteX26" fmla="*/ 27543 w 1390065"/>
                <a:gd name="connsiteY26" fmla="*/ 732927 h 1123882"/>
                <a:gd name="connsiteX27" fmla="*/ 36415 w 1390065"/>
                <a:gd name="connsiteY27" fmla="*/ 738842 h 1123882"/>
                <a:gd name="connsiteX28" fmla="*/ 48246 w 1390065"/>
                <a:gd name="connsiteY28" fmla="*/ 740321 h 1123882"/>
                <a:gd name="connsiteX29" fmla="*/ 237531 w 1390065"/>
                <a:gd name="connsiteY29" fmla="*/ 740321 h 1123882"/>
                <a:gd name="connsiteX30" fmla="*/ 542163 w 1390065"/>
                <a:gd name="connsiteY30" fmla="*/ 1044952 h 1123882"/>
                <a:gd name="connsiteX31" fmla="*/ 614623 w 1390065"/>
                <a:gd name="connsiteY31" fmla="*/ 1093752 h 1123882"/>
                <a:gd name="connsiteX32" fmla="*/ 697436 w 1390065"/>
                <a:gd name="connsiteY32" fmla="*/ 1110019 h 1123882"/>
                <a:gd name="connsiteX33" fmla="*/ 738842 w 1390065"/>
                <a:gd name="connsiteY33" fmla="*/ 1105582 h 1123882"/>
                <a:gd name="connsiteX34" fmla="*/ 778769 w 1390065"/>
                <a:gd name="connsiteY34" fmla="*/ 1093752 h 1123882"/>
                <a:gd name="connsiteX35" fmla="*/ 817218 w 1390065"/>
                <a:gd name="connsiteY35" fmla="*/ 1073049 h 1123882"/>
                <a:gd name="connsiteX36" fmla="*/ 851230 w 1390065"/>
                <a:gd name="connsiteY36" fmla="*/ 1044952 h 1123882"/>
                <a:gd name="connsiteX37" fmla="*/ 1155862 w 1390065"/>
                <a:gd name="connsiteY37" fmla="*/ 740321 h 1123882"/>
                <a:gd name="connsiteX38" fmla="*/ 1345147 w 1390065"/>
                <a:gd name="connsiteY38" fmla="*/ 740321 h 1123882"/>
                <a:gd name="connsiteX39" fmla="*/ 1356977 w 1390065"/>
                <a:gd name="connsiteY39" fmla="*/ 737363 h 1123882"/>
                <a:gd name="connsiteX40" fmla="*/ 1365850 w 1390065"/>
                <a:gd name="connsiteY40" fmla="*/ 731448 h 1123882"/>
                <a:gd name="connsiteX41" fmla="*/ 1371765 w 1390065"/>
                <a:gd name="connsiteY41" fmla="*/ 722575 h 1123882"/>
                <a:gd name="connsiteX42" fmla="*/ 1374723 w 1390065"/>
                <a:gd name="connsiteY42" fmla="*/ 710745 h 1123882"/>
                <a:gd name="connsiteX43" fmla="*/ 1371765 w 1390065"/>
                <a:gd name="connsiteY43" fmla="*/ 697436 h 1123882"/>
                <a:gd name="connsiteX44" fmla="*/ 1299305 w 1390065"/>
                <a:gd name="connsiteY44" fmla="*/ 562865 h 112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390065" h="1123882">
                  <a:moveTo>
                    <a:pt x="1299305" y="562865"/>
                  </a:moveTo>
                  <a:lnTo>
                    <a:pt x="1370287" y="428295"/>
                  </a:lnTo>
                  <a:cubicBezTo>
                    <a:pt x="1373244" y="423859"/>
                    <a:pt x="1373244" y="419423"/>
                    <a:pt x="1373244" y="414986"/>
                  </a:cubicBezTo>
                  <a:cubicBezTo>
                    <a:pt x="1373244" y="410550"/>
                    <a:pt x="1371765" y="406113"/>
                    <a:pt x="1370287" y="403156"/>
                  </a:cubicBezTo>
                  <a:cubicBezTo>
                    <a:pt x="1368808" y="400198"/>
                    <a:pt x="1365850" y="395762"/>
                    <a:pt x="1364371" y="394283"/>
                  </a:cubicBezTo>
                  <a:cubicBezTo>
                    <a:pt x="1361414" y="391326"/>
                    <a:pt x="1358456" y="389847"/>
                    <a:pt x="1355499" y="388368"/>
                  </a:cubicBezTo>
                  <a:cubicBezTo>
                    <a:pt x="1352541" y="386889"/>
                    <a:pt x="1348105" y="385410"/>
                    <a:pt x="1343668" y="385410"/>
                  </a:cubicBezTo>
                  <a:lnTo>
                    <a:pt x="1154383" y="385410"/>
                  </a:lnTo>
                  <a:lnTo>
                    <a:pt x="849751" y="80779"/>
                  </a:lnTo>
                  <a:cubicBezTo>
                    <a:pt x="839400" y="70428"/>
                    <a:pt x="827570" y="60076"/>
                    <a:pt x="815739" y="52682"/>
                  </a:cubicBezTo>
                  <a:cubicBezTo>
                    <a:pt x="803909" y="45288"/>
                    <a:pt x="790600" y="37894"/>
                    <a:pt x="777291" y="33458"/>
                  </a:cubicBezTo>
                  <a:cubicBezTo>
                    <a:pt x="763981" y="27543"/>
                    <a:pt x="750672" y="24585"/>
                    <a:pt x="735884" y="21627"/>
                  </a:cubicBezTo>
                  <a:cubicBezTo>
                    <a:pt x="722575" y="18670"/>
                    <a:pt x="707787" y="17191"/>
                    <a:pt x="694478" y="17191"/>
                  </a:cubicBezTo>
                  <a:cubicBezTo>
                    <a:pt x="666381" y="17191"/>
                    <a:pt x="638284" y="23106"/>
                    <a:pt x="611666" y="33458"/>
                  </a:cubicBezTo>
                  <a:cubicBezTo>
                    <a:pt x="585048" y="43809"/>
                    <a:pt x="561387" y="60076"/>
                    <a:pt x="539205" y="82258"/>
                  </a:cubicBezTo>
                  <a:lnTo>
                    <a:pt x="236052" y="385410"/>
                  </a:lnTo>
                  <a:lnTo>
                    <a:pt x="46767" y="385410"/>
                  </a:lnTo>
                  <a:cubicBezTo>
                    <a:pt x="42330" y="385410"/>
                    <a:pt x="39373" y="386889"/>
                    <a:pt x="34936" y="388368"/>
                  </a:cubicBezTo>
                  <a:cubicBezTo>
                    <a:pt x="31979" y="389847"/>
                    <a:pt x="27543" y="391326"/>
                    <a:pt x="24585" y="394283"/>
                  </a:cubicBezTo>
                  <a:cubicBezTo>
                    <a:pt x="21627" y="397241"/>
                    <a:pt x="20149" y="400198"/>
                    <a:pt x="17191" y="404635"/>
                  </a:cubicBezTo>
                  <a:cubicBezTo>
                    <a:pt x="18670" y="407592"/>
                    <a:pt x="17191" y="410550"/>
                    <a:pt x="17191" y="414986"/>
                  </a:cubicBezTo>
                  <a:cubicBezTo>
                    <a:pt x="17191" y="419423"/>
                    <a:pt x="18670" y="425338"/>
                    <a:pt x="20149" y="428295"/>
                  </a:cubicBezTo>
                  <a:lnTo>
                    <a:pt x="91131" y="562865"/>
                  </a:lnTo>
                  <a:lnTo>
                    <a:pt x="20149" y="697436"/>
                  </a:lnTo>
                  <a:cubicBezTo>
                    <a:pt x="17191" y="701872"/>
                    <a:pt x="17191" y="706308"/>
                    <a:pt x="17191" y="712224"/>
                  </a:cubicBezTo>
                  <a:cubicBezTo>
                    <a:pt x="17191" y="716660"/>
                    <a:pt x="18670" y="721096"/>
                    <a:pt x="20149" y="724054"/>
                  </a:cubicBezTo>
                  <a:cubicBezTo>
                    <a:pt x="21627" y="727011"/>
                    <a:pt x="24585" y="731448"/>
                    <a:pt x="27543" y="732927"/>
                  </a:cubicBezTo>
                  <a:cubicBezTo>
                    <a:pt x="29021" y="735884"/>
                    <a:pt x="31979" y="737363"/>
                    <a:pt x="36415" y="738842"/>
                  </a:cubicBezTo>
                  <a:cubicBezTo>
                    <a:pt x="39373" y="740321"/>
                    <a:pt x="43809" y="740321"/>
                    <a:pt x="48246" y="740321"/>
                  </a:cubicBezTo>
                  <a:lnTo>
                    <a:pt x="237531" y="740321"/>
                  </a:lnTo>
                  <a:lnTo>
                    <a:pt x="542163" y="1044952"/>
                  </a:lnTo>
                  <a:cubicBezTo>
                    <a:pt x="564344" y="1067134"/>
                    <a:pt x="588005" y="1081922"/>
                    <a:pt x="614623" y="1093752"/>
                  </a:cubicBezTo>
                  <a:cubicBezTo>
                    <a:pt x="641242" y="1104104"/>
                    <a:pt x="669339" y="1110019"/>
                    <a:pt x="697436" y="1110019"/>
                  </a:cubicBezTo>
                  <a:cubicBezTo>
                    <a:pt x="710745" y="1110019"/>
                    <a:pt x="725533" y="1108540"/>
                    <a:pt x="738842" y="1105582"/>
                  </a:cubicBezTo>
                  <a:cubicBezTo>
                    <a:pt x="752151" y="1102625"/>
                    <a:pt x="766939" y="1099667"/>
                    <a:pt x="778769" y="1093752"/>
                  </a:cubicBezTo>
                  <a:cubicBezTo>
                    <a:pt x="792079" y="1087837"/>
                    <a:pt x="805388" y="1081922"/>
                    <a:pt x="817218" y="1073049"/>
                  </a:cubicBezTo>
                  <a:cubicBezTo>
                    <a:pt x="829048" y="1065655"/>
                    <a:pt x="840879" y="1055304"/>
                    <a:pt x="851230" y="1044952"/>
                  </a:cubicBezTo>
                  <a:lnTo>
                    <a:pt x="1155862" y="740321"/>
                  </a:lnTo>
                  <a:lnTo>
                    <a:pt x="1345147" y="740321"/>
                  </a:lnTo>
                  <a:cubicBezTo>
                    <a:pt x="1349584" y="740321"/>
                    <a:pt x="1352541" y="738842"/>
                    <a:pt x="1356977" y="737363"/>
                  </a:cubicBezTo>
                  <a:cubicBezTo>
                    <a:pt x="1359935" y="735884"/>
                    <a:pt x="1364371" y="734405"/>
                    <a:pt x="1365850" y="731448"/>
                  </a:cubicBezTo>
                  <a:cubicBezTo>
                    <a:pt x="1368808" y="728490"/>
                    <a:pt x="1370287" y="725533"/>
                    <a:pt x="1371765" y="722575"/>
                  </a:cubicBezTo>
                  <a:cubicBezTo>
                    <a:pt x="1373244" y="719618"/>
                    <a:pt x="1374723" y="715181"/>
                    <a:pt x="1374723" y="710745"/>
                  </a:cubicBezTo>
                  <a:cubicBezTo>
                    <a:pt x="1374723" y="706308"/>
                    <a:pt x="1373244" y="701872"/>
                    <a:pt x="1371765" y="697436"/>
                  </a:cubicBezTo>
                  <a:lnTo>
                    <a:pt x="1299305" y="562865"/>
                  </a:lnTo>
                  <a:close/>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6" name="Freeform: Shape 175">
              <a:extLst>
                <a:ext uri="{FF2B5EF4-FFF2-40B4-BE49-F238E27FC236}">
                  <a16:creationId xmlns:a16="http://schemas.microsoft.com/office/drawing/2014/main" id="{8ADC292B-F6BE-4257-8041-8F20E1CB7A2F}"/>
                </a:ext>
              </a:extLst>
            </p:cNvPr>
            <p:cNvSpPr/>
            <p:nvPr/>
          </p:nvSpPr>
          <p:spPr>
            <a:xfrm>
              <a:off x="6920173" y="1238877"/>
              <a:ext cx="143147" cy="143147"/>
            </a:xfrm>
            <a:custGeom>
              <a:avLst/>
              <a:gdLst>
                <a:gd name="connsiteX0" fmla="*/ 82073 w 118303"/>
                <a:gd name="connsiteY0" fmla="*/ 11091 h 118303"/>
                <a:gd name="connsiteX1" fmla="*/ 82073 w 118303"/>
                <a:gd name="connsiteY1" fmla="*/ 11091 h 118303"/>
                <a:gd name="connsiteX2" fmla="*/ 80594 w 118303"/>
                <a:gd name="connsiteY2" fmla="*/ 27357 h 118303"/>
                <a:gd name="connsiteX3" fmla="*/ 68764 w 118303"/>
                <a:gd name="connsiteY3" fmla="*/ 36231 h 118303"/>
                <a:gd name="connsiteX4" fmla="*/ 68764 w 118303"/>
                <a:gd name="connsiteY4" fmla="*/ 37709 h 118303"/>
                <a:gd name="connsiteX5" fmla="*/ 68764 w 118303"/>
                <a:gd name="connsiteY5" fmla="*/ 37709 h 118303"/>
                <a:gd name="connsiteX6" fmla="*/ 82073 w 118303"/>
                <a:gd name="connsiteY6" fmla="*/ 42145 h 118303"/>
                <a:gd name="connsiteX7" fmla="*/ 86509 w 118303"/>
                <a:gd name="connsiteY7" fmla="*/ 55455 h 118303"/>
                <a:gd name="connsiteX8" fmla="*/ 87988 w 118303"/>
                <a:gd name="connsiteY8" fmla="*/ 56933 h 118303"/>
                <a:gd name="connsiteX9" fmla="*/ 87988 w 118303"/>
                <a:gd name="connsiteY9" fmla="*/ 56933 h 118303"/>
                <a:gd name="connsiteX10" fmla="*/ 96861 w 118303"/>
                <a:gd name="connsiteY10" fmla="*/ 45103 h 118303"/>
                <a:gd name="connsiteX11" fmla="*/ 111649 w 118303"/>
                <a:gd name="connsiteY11" fmla="*/ 45103 h 118303"/>
                <a:gd name="connsiteX12" fmla="*/ 113128 w 118303"/>
                <a:gd name="connsiteY12" fmla="*/ 43625 h 118303"/>
                <a:gd name="connsiteX13" fmla="*/ 113128 w 118303"/>
                <a:gd name="connsiteY13" fmla="*/ 42145 h 118303"/>
                <a:gd name="connsiteX14" fmla="*/ 105734 w 118303"/>
                <a:gd name="connsiteY14" fmla="*/ 30315 h 118303"/>
                <a:gd name="connsiteX15" fmla="*/ 110170 w 118303"/>
                <a:gd name="connsiteY15" fmla="*/ 15527 h 118303"/>
                <a:gd name="connsiteX16" fmla="*/ 108691 w 118303"/>
                <a:gd name="connsiteY16" fmla="*/ 14049 h 118303"/>
                <a:gd name="connsiteX17" fmla="*/ 108691 w 118303"/>
                <a:gd name="connsiteY17" fmla="*/ 14049 h 118303"/>
                <a:gd name="connsiteX18" fmla="*/ 93903 w 118303"/>
                <a:gd name="connsiteY18" fmla="*/ 18485 h 118303"/>
                <a:gd name="connsiteX19" fmla="*/ 82073 w 118303"/>
                <a:gd name="connsiteY19" fmla="*/ 11091 h 118303"/>
                <a:gd name="connsiteX20" fmla="*/ 82073 w 118303"/>
                <a:gd name="connsiteY20" fmla="*/ 11091 h 118303"/>
                <a:gd name="connsiteX21" fmla="*/ 55455 w 118303"/>
                <a:gd name="connsiteY21" fmla="*/ 49539 h 118303"/>
                <a:gd name="connsiteX22" fmla="*/ 55455 w 118303"/>
                <a:gd name="connsiteY22" fmla="*/ 49539 h 118303"/>
                <a:gd name="connsiteX23" fmla="*/ 11091 w 118303"/>
                <a:gd name="connsiteY23" fmla="*/ 93903 h 118303"/>
                <a:gd name="connsiteX24" fmla="*/ 11091 w 118303"/>
                <a:gd name="connsiteY24" fmla="*/ 95382 h 118303"/>
                <a:gd name="connsiteX25" fmla="*/ 12570 w 118303"/>
                <a:gd name="connsiteY25" fmla="*/ 95382 h 118303"/>
                <a:gd name="connsiteX26" fmla="*/ 12570 w 118303"/>
                <a:gd name="connsiteY26" fmla="*/ 95382 h 118303"/>
                <a:gd name="connsiteX27" fmla="*/ 56934 w 118303"/>
                <a:gd name="connsiteY27" fmla="*/ 51019 h 118303"/>
                <a:gd name="connsiteX28" fmla="*/ 55455 w 118303"/>
                <a:gd name="connsiteY28" fmla="*/ 49539 h 118303"/>
                <a:gd name="connsiteX29" fmla="*/ 55455 w 118303"/>
                <a:gd name="connsiteY29" fmla="*/ 49539 h 118303"/>
                <a:gd name="connsiteX30" fmla="*/ 73200 w 118303"/>
                <a:gd name="connsiteY30" fmla="*/ 51019 h 118303"/>
                <a:gd name="connsiteX31" fmla="*/ 73200 w 118303"/>
                <a:gd name="connsiteY31" fmla="*/ 51019 h 118303"/>
                <a:gd name="connsiteX32" fmla="*/ 33273 w 118303"/>
                <a:gd name="connsiteY32" fmla="*/ 89467 h 118303"/>
                <a:gd name="connsiteX33" fmla="*/ 33273 w 118303"/>
                <a:gd name="connsiteY33" fmla="*/ 90946 h 118303"/>
                <a:gd name="connsiteX34" fmla="*/ 34752 w 118303"/>
                <a:gd name="connsiteY34" fmla="*/ 90946 h 118303"/>
                <a:gd name="connsiteX35" fmla="*/ 73200 w 118303"/>
                <a:gd name="connsiteY35" fmla="*/ 52497 h 118303"/>
                <a:gd name="connsiteX36" fmla="*/ 73200 w 118303"/>
                <a:gd name="connsiteY36" fmla="*/ 51019 h 118303"/>
                <a:gd name="connsiteX37" fmla="*/ 73200 w 118303"/>
                <a:gd name="connsiteY37" fmla="*/ 51019 h 118303"/>
                <a:gd name="connsiteX38" fmla="*/ 74679 w 118303"/>
                <a:gd name="connsiteY38" fmla="*/ 68764 h 118303"/>
                <a:gd name="connsiteX39" fmla="*/ 74679 w 118303"/>
                <a:gd name="connsiteY39" fmla="*/ 68764 h 118303"/>
                <a:gd name="connsiteX40" fmla="*/ 30315 w 118303"/>
                <a:gd name="connsiteY40" fmla="*/ 113128 h 118303"/>
                <a:gd name="connsiteX41" fmla="*/ 30315 w 118303"/>
                <a:gd name="connsiteY41" fmla="*/ 114606 h 118303"/>
                <a:gd name="connsiteX42" fmla="*/ 31794 w 118303"/>
                <a:gd name="connsiteY42" fmla="*/ 114606 h 118303"/>
                <a:gd name="connsiteX43" fmla="*/ 31794 w 118303"/>
                <a:gd name="connsiteY43" fmla="*/ 114606 h 118303"/>
                <a:gd name="connsiteX44" fmla="*/ 76158 w 118303"/>
                <a:gd name="connsiteY44" fmla="*/ 70243 h 118303"/>
                <a:gd name="connsiteX45" fmla="*/ 74679 w 118303"/>
                <a:gd name="connsiteY45" fmla="*/ 68764 h 118303"/>
                <a:gd name="connsiteX46" fmla="*/ 74679 w 118303"/>
                <a:gd name="connsiteY46" fmla="*/ 68764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303" h="118303">
                  <a:moveTo>
                    <a:pt x="82073" y="11091"/>
                  </a:moveTo>
                  <a:cubicBezTo>
                    <a:pt x="80594" y="11091"/>
                    <a:pt x="80594" y="12569"/>
                    <a:pt x="82073" y="11091"/>
                  </a:cubicBezTo>
                  <a:lnTo>
                    <a:pt x="80594" y="27357"/>
                  </a:lnTo>
                  <a:lnTo>
                    <a:pt x="68764" y="36231"/>
                  </a:lnTo>
                  <a:cubicBezTo>
                    <a:pt x="68764" y="36231"/>
                    <a:pt x="68764" y="37709"/>
                    <a:pt x="68764" y="37709"/>
                  </a:cubicBezTo>
                  <a:cubicBezTo>
                    <a:pt x="68764" y="37709"/>
                    <a:pt x="68764" y="37709"/>
                    <a:pt x="68764" y="37709"/>
                  </a:cubicBezTo>
                  <a:lnTo>
                    <a:pt x="82073" y="42145"/>
                  </a:lnTo>
                  <a:lnTo>
                    <a:pt x="86509" y="55455"/>
                  </a:lnTo>
                  <a:cubicBezTo>
                    <a:pt x="86509" y="55455"/>
                    <a:pt x="87988" y="56933"/>
                    <a:pt x="87988" y="56933"/>
                  </a:cubicBezTo>
                  <a:cubicBezTo>
                    <a:pt x="87988" y="56933"/>
                    <a:pt x="87988" y="56933"/>
                    <a:pt x="87988" y="56933"/>
                  </a:cubicBezTo>
                  <a:lnTo>
                    <a:pt x="96861" y="45103"/>
                  </a:lnTo>
                  <a:lnTo>
                    <a:pt x="111649" y="45103"/>
                  </a:lnTo>
                  <a:cubicBezTo>
                    <a:pt x="113128" y="45103"/>
                    <a:pt x="113128" y="45103"/>
                    <a:pt x="113128" y="43625"/>
                  </a:cubicBezTo>
                  <a:cubicBezTo>
                    <a:pt x="113128" y="43625"/>
                    <a:pt x="113128" y="43625"/>
                    <a:pt x="113128" y="42145"/>
                  </a:cubicBezTo>
                  <a:lnTo>
                    <a:pt x="105734" y="30315"/>
                  </a:lnTo>
                  <a:lnTo>
                    <a:pt x="110170" y="15527"/>
                  </a:lnTo>
                  <a:cubicBezTo>
                    <a:pt x="110170" y="15527"/>
                    <a:pt x="110170" y="14049"/>
                    <a:pt x="108691" y="14049"/>
                  </a:cubicBezTo>
                  <a:cubicBezTo>
                    <a:pt x="108691" y="14049"/>
                    <a:pt x="108691" y="14049"/>
                    <a:pt x="108691" y="14049"/>
                  </a:cubicBezTo>
                  <a:lnTo>
                    <a:pt x="93903" y="18485"/>
                  </a:lnTo>
                  <a:lnTo>
                    <a:pt x="82073" y="11091"/>
                  </a:lnTo>
                  <a:cubicBezTo>
                    <a:pt x="82073" y="11091"/>
                    <a:pt x="82073" y="11091"/>
                    <a:pt x="82073" y="11091"/>
                  </a:cubicBezTo>
                  <a:close/>
                  <a:moveTo>
                    <a:pt x="55455" y="49539"/>
                  </a:moveTo>
                  <a:cubicBezTo>
                    <a:pt x="55455" y="49539"/>
                    <a:pt x="55455" y="51019"/>
                    <a:pt x="55455" y="49539"/>
                  </a:cubicBezTo>
                  <a:lnTo>
                    <a:pt x="11091" y="93903"/>
                  </a:lnTo>
                  <a:cubicBezTo>
                    <a:pt x="11091" y="93903"/>
                    <a:pt x="11091" y="95382"/>
                    <a:pt x="11091" y="95382"/>
                  </a:cubicBezTo>
                  <a:cubicBezTo>
                    <a:pt x="11091" y="95382"/>
                    <a:pt x="12570" y="95382"/>
                    <a:pt x="12570" y="95382"/>
                  </a:cubicBezTo>
                  <a:cubicBezTo>
                    <a:pt x="12570" y="95382"/>
                    <a:pt x="12570" y="95382"/>
                    <a:pt x="12570" y="95382"/>
                  </a:cubicBezTo>
                  <a:lnTo>
                    <a:pt x="56934" y="51019"/>
                  </a:lnTo>
                  <a:cubicBezTo>
                    <a:pt x="56934" y="52497"/>
                    <a:pt x="56934" y="51019"/>
                    <a:pt x="55455" y="49539"/>
                  </a:cubicBezTo>
                  <a:cubicBezTo>
                    <a:pt x="56934" y="49539"/>
                    <a:pt x="55455" y="49539"/>
                    <a:pt x="55455" y="49539"/>
                  </a:cubicBezTo>
                  <a:close/>
                  <a:moveTo>
                    <a:pt x="73200" y="51019"/>
                  </a:moveTo>
                  <a:cubicBezTo>
                    <a:pt x="73200" y="51019"/>
                    <a:pt x="73200" y="51019"/>
                    <a:pt x="73200" y="51019"/>
                  </a:cubicBezTo>
                  <a:lnTo>
                    <a:pt x="33273" y="89467"/>
                  </a:lnTo>
                  <a:cubicBezTo>
                    <a:pt x="33273" y="89467"/>
                    <a:pt x="33273" y="90946"/>
                    <a:pt x="33273" y="90946"/>
                  </a:cubicBezTo>
                  <a:cubicBezTo>
                    <a:pt x="33273" y="90946"/>
                    <a:pt x="34752" y="90946"/>
                    <a:pt x="34752" y="90946"/>
                  </a:cubicBezTo>
                  <a:lnTo>
                    <a:pt x="73200" y="52497"/>
                  </a:lnTo>
                  <a:cubicBezTo>
                    <a:pt x="74679" y="53976"/>
                    <a:pt x="74679" y="52497"/>
                    <a:pt x="73200" y="51019"/>
                  </a:cubicBezTo>
                  <a:cubicBezTo>
                    <a:pt x="74679" y="51019"/>
                    <a:pt x="74679" y="51019"/>
                    <a:pt x="73200" y="51019"/>
                  </a:cubicBezTo>
                  <a:close/>
                  <a:moveTo>
                    <a:pt x="74679" y="68764"/>
                  </a:moveTo>
                  <a:cubicBezTo>
                    <a:pt x="74679" y="68764"/>
                    <a:pt x="74679" y="70243"/>
                    <a:pt x="74679" y="68764"/>
                  </a:cubicBezTo>
                  <a:lnTo>
                    <a:pt x="30315" y="113128"/>
                  </a:lnTo>
                  <a:cubicBezTo>
                    <a:pt x="30315" y="113128"/>
                    <a:pt x="30315" y="114606"/>
                    <a:pt x="30315" y="114606"/>
                  </a:cubicBezTo>
                  <a:cubicBezTo>
                    <a:pt x="30315" y="114606"/>
                    <a:pt x="31794" y="114606"/>
                    <a:pt x="31794" y="114606"/>
                  </a:cubicBezTo>
                  <a:cubicBezTo>
                    <a:pt x="31794" y="114606"/>
                    <a:pt x="31794" y="114606"/>
                    <a:pt x="31794" y="114606"/>
                  </a:cubicBezTo>
                  <a:lnTo>
                    <a:pt x="76158" y="70243"/>
                  </a:lnTo>
                  <a:cubicBezTo>
                    <a:pt x="76158" y="71721"/>
                    <a:pt x="76158" y="70243"/>
                    <a:pt x="74679" y="68764"/>
                  </a:cubicBezTo>
                  <a:cubicBezTo>
                    <a:pt x="76158" y="70243"/>
                    <a:pt x="74679" y="68764"/>
                    <a:pt x="74679" y="68764"/>
                  </a:cubicBezTo>
                  <a:close/>
                </a:path>
              </a:pathLst>
            </a:custGeom>
            <a:solidFill>
              <a:schemeClr val="accent6"/>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177" name="Freeform: Shape 176">
              <a:extLst>
                <a:ext uri="{FF2B5EF4-FFF2-40B4-BE49-F238E27FC236}">
                  <a16:creationId xmlns:a16="http://schemas.microsoft.com/office/drawing/2014/main" id="{1F84935B-975A-4528-9120-90C484C631BA}"/>
                </a:ext>
              </a:extLst>
            </p:cNvPr>
            <p:cNvSpPr/>
            <p:nvPr/>
          </p:nvSpPr>
          <p:spPr>
            <a:xfrm>
              <a:off x="5934023" y="1110930"/>
              <a:ext cx="107361" cy="107361"/>
            </a:xfrm>
            <a:custGeom>
              <a:avLst/>
              <a:gdLst>
                <a:gd name="connsiteX0" fmla="*/ 45288 w 88727"/>
                <a:gd name="connsiteY0" fmla="*/ 64512 h 88727"/>
                <a:gd name="connsiteX1" fmla="*/ 27543 w 88727"/>
                <a:gd name="connsiteY1" fmla="*/ 46767 h 88727"/>
                <a:gd name="connsiteX2" fmla="*/ 45288 w 88727"/>
                <a:gd name="connsiteY2" fmla="*/ 29021 h 88727"/>
                <a:gd name="connsiteX3" fmla="*/ 63034 w 88727"/>
                <a:gd name="connsiteY3" fmla="*/ 46767 h 88727"/>
                <a:gd name="connsiteX4" fmla="*/ 45288 w 88727"/>
                <a:gd name="connsiteY4" fmla="*/ 64512 h 88727"/>
                <a:gd name="connsiteX5" fmla="*/ 45288 w 88727"/>
                <a:gd name="connsiteY5" fmla="*/ 17191 h 88727"/>
                <a:gd name="connsiteX6" fmla="*/ 17191 w 88727"/>
                <a:gd name="connsiteY6" fmla="*/ 45288 h 88727"/>
                <a:gd name="connsiteX7" fmla="*/ 45288 w 88727"/>
                <a:gd name="connsiteY7" fmla="*/ 73385 h 88727"/>
                <a:gd name="connsiteX8" fmla="*/ 73385 w 88727"/>
                <a:gd name="connsiteY8" fmla="*/ 45288 h 88727"/>
                <a:gd name="connsiteX9" fmla="*/ 45288 w 88727"/>
                <a:gd name="connsiteY9" fmla="*/ 1719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727" h="88727">
                  <a:moveTo>
                    <a:pt x="45288" y="64512"/>
                  </a:moveTo>
                  <a:cubicBezTo>
                    <a:pt x="34936" y="64512"/>
                    <a:pt x="27543" y="57118"/>
                    <a:pt x="27543" y="46767"/>
                  </a:cubicBezTo>
                  <a:cubicBezTo>
                    <a:pt x="27543" y="36415"/>
                    <a:pt x="34936" y="29021"/>
                    <a:pt x="45288" y="29021"/>
                  </a:cubicBezTo>
                  <a:cubicBezTo>
                    <a:pt x="55640" y="29021"/>
                    <a:pt x="63034" y="36415"/>
                    <a:pt x="63034" y="46767"/>
                  </a:cubicBezTo>
                  <a:cubicBezTo>
                    <a:pt x="63034" y="55640"/>
                    <a:pt x="55640" y="64512"/>
                    <a:pt x="45288" y="64512"/>
                  </a:cubicBezTo>
                  <a:moveTo>
                    <a:pt x="45288" y="17191"/>
                  </a:moveTo>
                  <a:cubicBezTo>
                    <a:pt x="29021" y="17191"/>
                    <a:pt x="17191" y="30500"/>
                    <a:pt x="17191" y="45288"/>
                  </a:cubicBezTo>
                  <a:cubicBezTo>
                    <a:pt x="17191" y="61555"/>
                    <a:pt x="30500" y="73385"/>
                    <a:pt x="45288" y="73385"/>
                  </a:cubicBezTo>
                  <a:cubicBezTo>
                    <a:pt x="60076" y="73385"/>
                    <a:pt x="73385" y="60076"/>
                    <a:pt x="73385" y="45288"/>
                  </a:cubicBezTo>
                  <a:cubicBezTo>
                    <a:pt x="73385" y="30500"/>
                    <a:pt x="60076" y="17191"/>
                    <a:pt x="45288" y="17191"/>
                  </a:cubicBezTo>
                </a:path>
              </a:pathLst>
            </a:custGeom>
            <a:solidFill>
              <a:schemeClr val="accent4"/>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8" name="Freeform: Shape 177">
              <a:extLst>
                <a:ext uri="{FF2B5EF4-FFF2-40B4-BE49-F238E27FC236}">
                  <a16:creationId xmlns:a16="http://schemas.microsoft.com/office/drawing/2014/main" id="{A978067F-D179-4497-A0A7-A24A3CC89396}"/>
                </a:ext>
              </a:extLst>
            </p:cNvPr>
            <p:cNvSpPr/>
            <p:nvPr/>
          </p:nvSpPr>
          <p:spPr>
            <a:xfrm>
              <a:off x="6036015" y="855055"/>
              <a:ext cx="590482" cy="912563"/>
            </a:xfrm>
            <a:custGeom>
              <a:avLst/>
              <a:gdLst>
                <a:gd name="connsiteX0" fmla="*/ 324780 w 488001"/>
                <a:gd name="connsiteY0" fmla="*/ 701872 h 754184"/>
                <a:gd name="connsiteX1" fmla="*/ 346962 w 488001"/>
                <a:gd name="connsiteY1" fmla="*/ 650114 h 754184"/>
                <a:gd name="connsiteX2" fmla="*/ 355835 w 488001"/>
                <a:gd name="connsiteY2" fmla="*/ 619060 h 754184"/>
                <a:gd name="connsiteX3" fmla="*/ 366186 w 488001"/>
                <a:gd name="connsiteY3" fmla="*/ 576175 h 754184"/>
                <a:gd name="connsiteX4" fmla="*/ 453435 w 488001"/>
                <a:gd name="connsiteY4" fmla="*/ 716660 h 754184"/>
                <a:gd name="connsiteX5" fmla="*/ 324780 w 488001"/>
                <a:gd name="connsiteY5" fmla="*/ 701872 h 754184"/>
                <a:gd name="connsiteX6" fmla="*/ 42330 w 488001"/>
                <a:gd name="connsiteY6" fmla="*/ 716660 h 754184"/>
                <a:gd name="connsiteX7" fmla="*/ 129579 w 488001"/>
                <a:gd name="connsiteY7" fmla="*/ 576175 h 754184"/>
                <a:gd name="connsiteX8" fmla="*/ 139931 w 488001"/>
                <a:gd name="connsiteY8" fmla="*/ 619060 h 754184"/>
                <a:gd name="connsiteX9" fmla="*/ 148804 w 488001"/>
                <a:gd name="connsiteY9" fmla="*/ 650114 h 754184"/>
                <a:gd name="connsiteX10" fmla="*/ 170985 w 488001"/>
                <a:gd name="connsiteY10" fmla="*/ 701872 h 754184"/>
                <a:gd name="connsiteX11" fmla="*/ 42330 w 488001"/>
                <a:gd name="connsiteY11" fmla="*/ 716660 h 754184"/>
                <a:gd name="connsiteX12" fmla="*/ 369144 w 488001"/>
                <a:gd name="connsiteY12" fmla="*/ 551035 h 754184"/>
                <a:gd name="connsiteX13" fmla="*/ 380974 w 488001"/>
                <a:gd name="connsiteY13" fmla="*/ 392804 h 754184"/>
                <a:gd name="connsiteX14" fmla="*/ 246404 w 488001"/>
                <a:gd name="connsiteY14" fmla="*/ 17191 h 754184"/>
                <a:gd name="connsiteX15" fmla="*/ 196125 w 488001"/>
                <a:gd name="connsiteY15" fmla="*/ 95567 h 754184"/>
                <a:gd name="connsiteX16" fmla="*/ 196125 w 488001"/>
                <a:gd name="connsiteY16" fmla="*/ 97046 h 754184"/>
                <a:gd name="connsiteX17" fmla="*/ 111834 w 488001"/>
                <a:gd name="connsiteY17" fmla="*/ 394283 h 754184"/>
                <a:gd name="connsiteX18" fmla="*/ 123664 w 488001"/>
                <a:gd name="connsiteY18" fmla="*/ 552514 h 754184"/>
                <a:gd name="connsiteX19" fmla="*/ 17191 w 488001"/>
                <a:gd name="connsiteY19" fmla="*/ 743278 h 754184"/>
                <a:gd name="connsiteX20" fmla="*/ 194646 w 488001"/>
                <a:gd name="connsiteY20" fmla="*/ 722575 h 754184"/>
                <a:gd name="connsiteX21" fmla="*/ 200561 w 488001"/>
                <a:gd name="connsiteY21" fmla="*/ 722575 h 754184"/>
                <a:gd name="connsiteX22" fmla="*/ 200561 w 488001"/>
                <a:gd name="connsiteY22" fmla="*/ 722575 h 754184"/>
                <a:gd name="connsiteX23" fmla="*/ 290768 w 488001"/>
                <a:gd name="connsiteY23" fmla="*/ 722575 h 754184"/>
                <a:gd name="connsiteX24" fmla="*/ 290768 w 488001"/>
                <a:gd name="connsiteY24" fmla="*/ 722575 h 754184"/>
                <a:gd name="connsiteX25" fmla="*/ 296683 w 488001"/>
                <a:gd name="connsiteY25" fmla="*/ 722575 h 754184"/>
                <a:gd name="connsiteX26" fmla="*/ 474138 w 488001"/>
                <a:gd name="connsiteY26" fmla="*/ 743278 h 754184"/>
                <a:gd name="connsiteX27" fmla="*/ 369144 w 488001"/>
                <a:gd name="connsiteY27" fmla="*/ 551035 h 7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8001" h="754184">
                  <a:moveTo>
                    <a:pt x="324780" y="701872"/>
                  </a:moveTo>
                  <a:cubicBezTo>
                    <a:pt x="332174" y="685605"/>
                    <a:pt x="341047" y="664902"/>
                    <a:pt x="346962" y="650114"/>
                  </a:cubicBezTo>
                  <a:cubicBezTo>
                    <a:pt x="349919" y="642720"/>
                    <a:pt x="352877" y="630890"/>
                    <a:pt x="355835" y="619060"/>
                  </a:cubicBezTo>
                  <a:cubicBezTo>
                    <a:pt x="358792" y="605750"/>
                    <a:pt x="363229" y="590963"/>
                    <a:pt x="366186" y="576175"/>
                  </a:cubicBezTo>
                  <a:cubicBezTo>
                    <a:pt x="395762" y="605750"/>
                    <a:pt x="441605" y="658987"/>
                    <a:pt x="453435" y="716660"/>
                  </a:cubicBezTo>
                  <a:cubicBezTo>
                    <a:pt x="401677" y="706308"/>
                    <a:pt x="354356" y="703351"/>
                    <a:pt x="324780" y="701872"/>
                  </a:cubicBezTo>
                  <a:moveTo>
                    <a:pt x="42330" y="716660"/>
                  </a:moveTo>
                  <a:cubicBezTo>
                    <a:pt x="54161" y="658987"/>
                    <a:pt x="100003" y="605750"/>
                    <a:pt x="129579" y="576175"/>
                  </a:cubicBezTo>
                  <a:cubicBezTo>
                    <a:pt x="132537" y="590963"/>
                    <a:pt x="135494" y="605750"/>
                    <a:pt x="139931" y="619060"/>
                  </a:cubicBezTo>
                  <a:cubicBezTo>
                    <a:pt x="142888" y="630890"/>
                    <a:pt x="145846" y="642720"/>
                    <a:pt x="148804" y="650114"/>
                  </a:cubicBezTo>
                  <a:cubicBezTo>
                    <a:pt x="154719" y="664902"/>
                    <a:pt x="163592" y="685605"/>
                    <a:pt x="170985" y="701872"/>
                  </a:cubicBezTo>
                  <a:cubicBezTo>
                    <a:pt x="138452" y="703351"/>
                    <a:pt x="91131" y="706308"/>
                    <a:pt x="42330" y="716660"/>
                  </a:cubicBezTo>
                  <a:moveTo>
                    <a:pt x="369144" y="551035"/>
                  </a:moveTo>
                  <a:cubicBezTo>
                    <a:pt x="376538" y="502235"/>
                    <a:pt x="380974" y="448998"/>
                    <a:pt x="380974" y="392804"/>
                  </a:cubicBezTo>
                  <a:cubicBezTo>
                    <a:pt x="380974" y="185773"/>
                    <a:pt x="246404" y="17191"/>
                    <a:pt x="246404" y="17191"/>
                  </a:cubicBezTo>
                  <a:cubicBezTo>
                    <a:pt x="246404" y="17191"/>
                    <a:pt x="222743" y="46767"/>
                    <a:pt x="196125" y="95567"/>
                  </a:cubicBezTo>
                  <a:cubicBezTo>
                    <a:pt x="196125" y="95567"/>
                    <a:pt x="196125" y="95567"/>
                    <a:pt x="196125" y="97046"/>
                  </a:cubicBezTo>
                  <a:cubicBezTo>
                    <a:pt x="157676" y="166549"/>
                    <a:pt x="111834" y="273022"/>
                    <a:pt x="111834" y="394283"/>
                  </a:cubicBezTo>
                  <a:cubicBezTo>
                    <a:pt x="111834" y="450477"/>
                    <a:pt x="116270" y="503714"/>
                    <a:pt x="123664" y="552514"/>
                  </a:cubicBezTo>
                  <a:cubicBezTo>
                    <a:pt x="89652" y="585047"/>
                    <a:pt x="17191" y="660466"/>
                    <a:pt x="17191" y="743278"/>
                  </a:cubicBezTo>
                  <a:cubicBezTo>
                    <a:pt x="92609" y="724054"/>
                    <a:pt x="170985" y="722575"/>
                    <a:pt x="194646" y="722575"/>
                  </a:cubicBezTo>
                  <a:cubicBezTo>
                    <a:pt x="199083" y="722575"/>
                    <a:pt x="200561" y="722575"/>
                    <a:pt x="200561" y="722575"/>
                  </a:cubicBezTo>
                  <a:lnTo>
                    <a:pt x="200561" y="722575"/>
                  </a:lnTo>
                  <a:lnTo>
                    <a:pt x="290768" y="722575"/>
                  </a:lnTo>
                  <a:lnTo>
                    <a:pt x="290768" y="722575"/>
                  </a:lnTo>
                  <a:cubicBezTo>
                    <a:pt x="290768" y="722575"/>
                    <a:pt x="293725" y="722575"/>
                    <a:pt x="296683" y="722575"/>
                  </a:cubicBezTo>
                  <a:cubicBezTo>
                    <a:pt x="318865" y="722575"/>
                    <a:pt x="398720" y="724054"/>
                    <a:pt x="474138" y="743278"/>
                  </a:cubicBezTo>
                  <a:cubicBezTo>
                    <a:pt x="474138" y="660466"/>
                    <a:pt x="403156" y="583569"/>
                    <a:pt x="369144" y="551035"/>
                  </a:cubicBezTo>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79" name="Freeform: Shape 178">
              <a:extLst>
                <a:ext uri="{FF2B5EF4-FFF2-40B4-BE49-F238E27FC236}">
                  <a16:creationId xmlns:a16="http://schemas.microsoft.com/office/drawing/2014/main" id="{48C37DCB-CE19-4D36-8079-75A0FAA7406B}"/>
                </a:ext>
              </a:extLst>
            </p:cNvPr>
            <p:cNvSpPr/>
            <p:nvPr/>
          </p:nvSpPr>
          <p:spPr>
            <a:xfrm>
              <a:off x="6241790" y="1733620"/>
              <a:ext cx="178934" cy="322081"/>
            </a:xfrm>
            <a:custGeom>
              <a:avLst/>
              <a:gdLst>
                <a:gd name="connsiteX0" fmla="*/ 52682 w 147879"/>
                <a:gd name="connsiteY0" fmla="*/ 17191 h 266182"/>
                <a:gd name="connsiteX1" fmla="*/ 17191 w 147879"/>
                <a:gd name="connsiteY1" fmla="*/ 132537 h 266182"/>
                <a:gd name="connsiteX2" fmla="*/ 77822 w 147879"/>
                <a:gd name="connsiteY2" fmla="*/ 259713 h 266182"/>
                <a:gd name="connsiteX3" fmla="*/ 138452 w 147879"/>
                <a:gd name="connsiteY3" fmla="*/ 132537 h 266182"/>
                <a:gd name="connsiteX4" fmla="*/ 114791 w 147879"/>
                <a:gd name="connsiteY4" fmla="*/ 17191 h 266182"/>
                <a:gd name="connsiteX5" fmla="*/ 52682 w 147879"/>
                <a:gd name="connsiteY5" fmla="*/ 17191 h 26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879" h="266182">
                  <a:moveTo>
                    <a:pt x="52682" y="17191"/>
                  </a:moveTo>
                  <a:cubicBezTo>
                    <a:pt x="52682" y="17191"/>
                    <a:pt x="17191" y="71906"/>
                    <a:pt x="17191" y="132537"/>
                  </a:cubicBezTo>
                  <a:cubicBezTo>
                    <a:pt x="17191" y="204998"/>
                    <a:pt x="77822" y="259713"/>
                    <a:pt x="77822" y="259713"/>
                  </a:cubicBezTo>
                  <a:cubicBezTo>
                    <a:pt x="77822" y="259713"/>
                    <a:pt x="138452" y="204998"/>
                    <a:pt x="138452" y="132537"/>
                  </a:cubicBezTo>
                  <a:cubicBezTo>
                    <a:pt x="138452" y="89652"/>
                    <a:pt x="114791" y="17191"/>
                    <a:pt x="114791" y="17191"/>
                  </a:cubicBezTo>
                  <a:lnTo>
                    <a:pt x="52682" y="17191"/>
                  </a:lnTo>
                  <a:close/>
                </a:path>
              </a:pathLst>
            </a:custGeom>
            <a:solidFill>
              <a:schemeClr val="accent3"/>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0" name="Freeform: Shape 179">
              <a:extLst>
                <a:ext uri="{FF2B5EF4-FFF2-40B4-BE49-F238E27FC236}">
                  <a16:creationId xmlns:a16="http://schemas.microsoft.com/office/drawing/2014/main" id="{04A77322-4443-450C-B58A-EF2B78B70ADE}"/>
                </a:ext>
              </a:extLst>
            </p:cNvPr>
            <p:cNvSpPr/>
            <p:nvPr/>
          </p:nvSpPr>
          <p:spPr>
            <a:xfrm>
              <a:off x="6573712" y="1129719"/>
              <a:ext cx="107361" cy="107361"/>
            </a:xfrm>
            <a:custGeom>
              <a:avLst/>
              <a:gdLst>
                <a:gd name="connsiteX0" fmla="*/ 60815 w 88727"/>
                <a:gd name="connsiteY0" fmla="*/ 48985 h 88727"/>
                <a:gd name="connsiteX1" fmla="*/ 78561 w 88727"/>
                <a:gd name="connsiteY1" fmla="*/ 31239 h 88727"/>
                <a:gd name="connsiteX2" fmla="*/ 78561 w 88727"/>
                <a:gd name="connsiteY2" fmla="*/ 19409 h 88727"/>
                <a:gd name="connsiteX3" fmla="*/ 66731 w 88727"/>
                <a:gd name="connsiteY3" fmla="*/ 19409 h 88727"/>
                <a:gd name="connsiteX4" fmla="*/ 48985 w 88727"/>
                <a:gd name="connsiteY4" fmla="*/ 37155 h 88727"/>
                <a:gd name="connsiteX5" fmla="*/ 31239 w 88727"/>
                <a:gd name="connsiteY5" fmla="*/ 19409 h 88727"/>
                <a:gd name="connsiteX6" fmla="*/ 19409 w 88727"/>
                <a:gd name="connsiteY6" fmla="*/ 19409 h 88727"/>
                <a:gd name="connsiteX7" fmla="*/ 19409 w 88727"/>
                <a:gd name="connsiteY7" fmla="*/ 31239 h 88727"/>
                <a:gd name="connsiteX8" fmla="*/ 37155 w 88727"/>
                <a:gd name="connsiteY8" fmla="*/ 48985 h 88727"/>
                <a:gd name="connsiteX9" fmla="*/ 19409 w 88727"/>
                <a:gd name="connsiteY9" fmla="*/ 66731 h 88727"/>
                <a:gd name="connsiteX10" fmla="*/ 19409 w 88727"/>
                <a:gd name="connsiteY10" fmla="*/ 78561 h 88727"/>
                <a:gd name="connsiteX11" fmla="*/ 31239 w 88727"/>
                <a:gd name="connsiteY11" fmla="*/ 78561 h 88727"/>
                <a:gd name="connsiteX12" fmla="*/ 48985 w 88727"/>
                <a:gd name="connsiteY12" fmla="*/ 60815 h 88727"/>
                <a:gd name="connsiteX13" fmla="*/ 66731 w 88727"/>
                <a:gd name="connsiteY13" fmla="*/ 78561 h 88727"/>
                <a:gd name="connsiteX14" fmla="*/ 78561 w 88727"/>
                <a:gd name="connsiteY14" fmla="*/ 78561 h 88727"/>
                <a:gd name="connsiteX15" fmla="*/ 78561 w 88727"/>
                <a:gd name="connsiteY15" fmla="*/ 66731 h 88727"/>
                <a:gd name="connsiteX16" fmla="*/ 60815 w 88727"/>
                <a:gd name="connsiteY16" fmla="*/ 48985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60815" y="48985"/>
                  </a:moveTo>
                  <a:lnTo>
                    <a:pt x="78561" y="31239"/>
                  </a:lnTo>
                  <a:cubicBezTo>
                    <a:pt x="81518" y="28282"/>
                    <a:pt x="81518" y="22367"/>
                    <a:pt x="78561" y="19409"/>
                  </a:cubicBezTo>
                  <a:cubicBezTo>
                    <a:pt x="75603" y="16452"/>
                    <a:pt x="69688" y="16452"/>
                    <a:pt x="66731" y="19409"/>
                  </a:cubicBezTo>
                  <a:lnTo>
                    <a:pt x="48985" y="37155"/>
                  </a:lnTo>
                  <a:lnTo>
                    <a:pt x="31239" y="19409"/>
                  </a:lnTo>
                  <a:cubicBezTo>
                    <a:pt x="28282" y="16452"/>
                    <a:pt x="22367" y="16452"/>
                    <a:pt x="19409" y="19409"/>
                  </a:cubicBezTo>
                  <a:cubicBezTo>
                    <a:pt x="16452" y="22367"/>
                    <a:pt x="16452" y="28282"/>
                    <a:pt x="19409" y="31239"/>
                  </a:cubicBezTo>
                  <a:lnTo>
                    <a:pt x="37155" y="48985"/>
                  </a:lnTo>
                  <a:lnTo>
                    <a:pt x="19409" y="66731"/>
                  </a:lnTo>
                  <a:cubicBezTo>
                    <a:pt x="16452" y="69688"/>
                    <a:pt x="16452" y="75603"/>
                    <a:pt x="19409" y="78561"/>
                  </a:cubicBezTo>
                  <a:cubicBezTo>
                    <a:pt x="22367" y="81518"/>
                    <a:pt x="28282" y="81518"/>
                    <a:pt x="31239" y="78561"/>
                  </a:cubicBezTo>
                  <a:lnTo>
                    <a:pt x="48985" y="60815"/>
                  </a:lnTo>
                  <a:lnTo>
                    <a:pt x="66731" y="78561"/>
                  </a:lnTo>
                  <a:cubicBezTo>
                    <a:pt x="69688" y="81518"/>
                    <a:pt x="75603" y="81518"/>
                    <a:pt x="78561" y="78561"/>
                  </a:cubicBezTo>
                  <a:cubicBezTo>
                    <a:pt x="81518" y="75603"/>
                    <a:pt x="81518" y="69688"/>
                    <a:pt x="78561" y="66731"/>
                  </a:cubicBezTo>
                  <a:lnTo>
                    <a:pt x="60815" y="48985"/>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1" name="Freeform: Shape 180">
              <a:extLst>
                <a:ext uri="{FF2B5EF4-FFF2-40B4-BE49-F238E27FC236}">
                  <a16:creationId xmlns:a16="http://schemas.microsoft.com/office/drawing/2014/main" id="{54F94EDE-DFA5-4EC1-9D39-05C24424FA4C}"/>
                </a:ext>
              </a:extLst>
            </p:cNvPr>
            <p:cNvSpPr/>
            <p:nvPr/>
          </p:nvSpPr>
          <p:spPr>
            <a:xfrm>
              <a:off x="6186320" y="1096616"/>
              <a:ext cx="286294" cy="286294"/>
            </a:xfrm>
            <a:custGeom>
              <a:avLst/>
              <a:gdLst>
                <a:gd name="connsiteX0" fmla="*/ 58597 w 236606"/>
                <a:gd name="connsiteY0" fmla="*/ 123664 h 236606"/>
                <a:gd name="connsiteX1" fmla="*/ 122185 w 236606"/>
                <a:gd name="connsiteY1" fmla="*/ 60076 h 236606"/>
                <a:gd name="connsiteX2" fmla="*/ 185773 w 236606"/>
                <a:gd name="connsiteY2" fmla="*/ 123664 h 236606"/>
                <a:gd name="connsiteX3" fmla="*/ 122185 w 236606"/>
                <a:gd name="connsiteY3" fmla="*/ 187252 h 236606"/>
                <a:gd name="connsiteX4" fmla="*/ 58597 w 236606"/>
                <a:gd name="connsiteY4" fmla="*/ 123664 h 236606"/>
                <a:gd name="connsiteX5" fmla="*/ 230137 w 236606"/>
                <a:gd name="connsiteY5" fmla="*/ 123664 h 236606"/>
                <a:gd name="connsiteX6" fmla="*/ 123664 w 236606"/>
                <a:gd name="connsiteY6" fmla="*/ 17191 h 236606"/>
                <a:gd name="connsiteX7" fmla="*/ 17191 w 236606"/>
                <a:gd name="connsiteY7" fmla="*/ 123664 h 236606"/>
                <a:gd name="connsiteX8" fmla="*/ 123664 w 236606"/>
                <a:gd name="connsiteY8" fmla="*/ 230137 h 236606"/>
                <a:gd name="connsiteX9" fmla="*/ 230137 w 236606"/>
                <a:gd name="connsiteY9" fmla="*/ 123664 h 23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606" h="236606">
                  <a:moveTo>
                    <a:pt x="58597" y="123664"/>
                  </a:moveTo>
                  <a:cubicBezTo>
                    <a:pt x="58597" y="88173"/>
                    <a:pt x="86694" y="60076"/>
                    <a:pt x="122185" y="60076"/>
                  </a:cubicBezTo>
                  <a:cubicBezTo>
                    <a:pt x="157676" y="60076"/>
                    <a:pt x="185773" y="88173"/>
                    <a:pt x="185773" y="123664"/>
                  </a:cubicBezTo>
                  <a:cubicBezTo>
                    <a:pt x="185773" y="159155"/>
                    <a:pt x="157676" y="187252"/>
                    <a:pt x="122185" y="187252"/>
                  </a:cubicBezTo>
                  <a:cubicBezTo>
                    <a:pt x="86694" y="187252"/>
                    <a:pt x="58597" y="159155"/>
                    <a:pt x="58597" y="123664"/>
                  </a:cubicBezTo>
                  <a:moveTo>
                    <a:pt x="230137" y="123664"/>
                  </a:moveTo>
                  <a:cubicBezTo>
                    <a:pt x="230137" y="64512"/>
                    <a:pt x="182816" y="17191"/>
                    <a:pt x="123664" y="17191"/>
                  </a:cubicBezTo>
                  <a:cubicBezTo>
                    <a:pt x="64512" y="17191"/>
                    <a:pt x="17191" y="64512"/>
                    <a:pt x="17191" y="123664"/>
                  </a:cubicBezTo>
                  <a:cubicBezTo>
                    <a:pt x="17191" y="182816"/>
                    <a:pt x="64512" y="230137"/>
                    <a:pt x="123664" y="230137"/>
                  </a:cubicBezTo>
                  <a:cubicBezTo>
                    <a:pt x="181337" y="230137"/>
                    <a:pt x="230137" y="182816"/>
                    <a:pt x="230137" y="123664"/>
                  </a:cubicBezTo>
                </a:path>
              </a:pathLst>
            </a:custGeom>
            <a:solidFill>
              <a:schemeClr val="accent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2" name="Freeform: Shape 181">
              <a:extLst>
                <a:ext uri="{FF2B5EF4-FFF2-40B4-BE49-F238E27FC236}">
                  <a16:creationId xmlns:a16="http://schemas.microsoft.com/office/drawing/2014/main" id="{1F574056-5088-47C6-889A-67E7CBCF75B4}"/>
                </a:ext>
              </a:extLst>
            </p:cNvPr>
            <p:cNvSpPr/>
            <p:nvPr/>
          </p:nvSpPr>
          <p:spPr>
            <a:xfrm>
              <a:off x="6243802" y="1155888"/>
              <a:ext cx="178934" cy="178934"/>
            </a:xfrm>
            <a:custGeom>
              <a:avLst/>
              <a:gdLst>
                <a:gd name="connsiteX0" fmla="*/ 11091 w 147879"/>
                <a:gd name="connsiteY0" fmla="*/ 74679 h 147879"/>
                <a:gd name="connsiteX1" fmla="*/ 74679 w 147879"/>
                <a:gd name="connsiteY1" fmla="*/ 11091 h 147879"/>
                <a:gd name="connsiteX2" fmla="*/ 138267 w 147879"/>
                <a:gd name="connsiteY2" fmla="*/ 74679 h 147879"/>
                <a:gd name="connsiteX3" fmla="*/ 74679 w 147879"/>
                <a:gd name="connsiteY3" fmla="*/ 138267 h 147879"/>
                <a:gd name="connsiteX4" fmla="*/ 11091 w 147879"/>
                <a:gd name="connsiteY4" fmla="*/ 74679 h 147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9" h="147879">
                  <a:moveTo>
                    <a:pt x="11091" y="74679"/>
                  </a:moveTo>
                  <a:cubicBezTo>
                    <a:pt x="11091" y="39188"/>
                    <a:pt x="39188" y="11091"/>
                    <a:pt x="74679" y="11091"/>
                  </a:cubicBezTo>
                  <a:cubicBezTo>
                    <a:pt x="110170" y="11091"/>
                    <a:pt x="138267" y="39188"/>
                    <a:pt x="138267" y="74679"/>
                  </a:cubicBezTo>
                  <a:cubicBezTo>
                    <a:pt x="138267" y="110170"/>
                    <a:pt x="110170" y="138267"/>
                    <a:pt x="74679" y="138267"/>
                  </a:cubicBezTo>
                  <a:cubicBezTo>
                    <a:pt x="39188" y="138267"/>
                    <a:pt x="11091" y="110170"/>
                    <a:pt x="11091" y="74679"/>
                  </a:cubicBezTo>
                </a:path>
              </a:pathLst>
            </a:custGeom>
            <a:solidFill>
              <a:srgbClr val="EAE4DC"/>
            </a:solidFill>
            <a:ln w="9525" cap="flat">
              <a:noFill/>
              <a:prstDash val="solid"/>
              <a:miter/>
            </a:ln>
          </p:spPr>
          <p:txBody>
            <a:bodyPr rtlCol="0" anchor="ctr"/>
            <a:lstStyle/>
            <a:p>
              <a:endParaRPr lang="en-US" sz="2400" dirty="0">
                <a:latin typeface="Letterjoin-Air Plus 1" panose="02000805000000020003" pitchFamily="50" charset="0"/>
              </a:endParaRPr>
            </a:p>
          </p:txBody>
        </p:sp>
        <p:sp>
          <p:nvSpPr>
            <p:cNvPr id="183" name="Freeform: Shape 182">
              <a:extLst>
                <a:ext uri="{FF2B5EF4-FFF2-40B4-BE49-F238E27FC236}">
                  <a16:creationId xmlns:a16="http://schemas.microsoft.com/office/drawing/2014/main" id="{5A862294-6263-434D-B130-99614C0CD959}"/>
                </a:ext>
              </a:extLst>
            </p:cNvPr>
            <p:cNvSpPr/>
            <p:nvPr/>
          </p:nvSpPr>
          <p:spPr>
            <a:xfrm>
              <a:off x="6569239" y="1384700"/>
              <a:ext cx="89467" cy="89467"/>
            </a:xfrm>
            <a:custGeom>
              <a:avLst/>
              <a:gdLst>
                <a:gd name="connsiteX0" fmla="*/ 37894 w 73939"/>
                <a:gd name="connsiteY0" fmla="*/ 51203 h 73939"/>
                <a:gd name="connsiteX1" fmla="*/ 24585 w 73939"/>
                <a:gd name="connsiteY1" fmla="*/ 37894 h 73939"/>
                <a:gd name="connsiteX2" fmla="*/ 37894 w 73939"/>
                <a:gd name="connsiteY2" fmla="*/ 24585 h 73939"/>
                <a:gd name="connsiteX3" fmla="*/ 51203 w 73939"/>
                <a:gd name="connsiteY3" fmla="*/ 37894 h 73939"/>
                <a:gd name="connsiteX4" fmla="*/ 37894 w 73939"/>
                <a:gd name="connsiteY4" fmla="*/ 51203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1203"/>
                  </a:moveTo>
                  <a:cubicBezTo>
                    <a:pt x="30500" y="51203"/>
                    <a:pt x="24585" y="45288"/>
                    <a:pt x="24585" y="37894"/>
                  </a:cubicBezTo>
                  <a:cubicBezTo>
                    <a:pt x="24585" y="30500"/>
                    <a:pt x="30500" y="24585"/>
                    <a:pt x="37894" y="24585"/>
                  </a:cubicBezTo>
                  <a:cubicBezTo>
                    <a:pt x="45288" y="24585"/>
                    <a:pt x="51203" y="30500"/>
                    <a:pt x="51203" y="37894"/>
                  </a:cubicBezTo>
                  <a:cubicBezTo>
                    <a:pt x="51203" y="45288"/>
                    <a:pt x="45288" y="51203"/>
                    <a:pt x="37894" y="51203"/>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rgbClr val="5AB4E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4" name="Freeform: Shape 183">
              <a:extLst>
                <a:ext uri="{FF2B5EF4-FFF2-40B4-BE49-F238E27FC236}">
                  <a16:creationId xmlns:a16="http://schemas.microsoft.com/office/drawing/2014/main" id="{1C04ACC3-D26D-4A03-9158-48F9FC052304}"/>
                </a:ext>
              </a:extLst>
            </p:cNvPr>
            <p:cNvSpPr/>
            <p:nvPr/>
          </p:nvSpPr>
          <p:spPr>
            <a:xfrm>
              <a:off x="6449353" y="878316"/>
              <a:ext cx="89467" cy="89467"/>
            </a:xfrm>
            <a:custGeom>
              <a:avLst/>
              <a:gdLst>
                <a:gd name="connsiteX0" fmla="*/ 37894 w 73939"/>
                <a:gd name="connsiteY0" fmla="*/ 52682 h 73939"/>
                <a:gd name="connsiteX1" fmla="*/ 24585 w 73939"/>
                <a:gd name="connsiteY1" fmla="*/ 39373 h 73939"/>
                <a:gd name="connsiteX2" fmla="*/ 37894 w 73939"/>
                <a:gd name="connsiteY2" fmla="*/ 26064 h 73939"/>
                <a:gd name="connsiteX3" fmla="*/ 51203 w 73939"/>
                <a:gd name="connsiteY3" fmla="*/ 39373 h 73939"/>
                <a:gd name="connsiteX4" fmla="*/ 37894 w 73939"/>
                <a:gd name="connsiteY4" fmla="*/ 52682 h 73939"/>
                <a:gd name="connsiteX5" fmla="*/ 37894 w 73939"/>
                <a:gd name="connsiteY5" fmla="*/ 17191 h 73939"/>
                <a:gd name="connsiteX6" fmla="*/ 17191 w 73939"/>
                <a:gd name="connsiteY6" fmla="*/ 37894 h 73939"/>
                <a:gd name="connsiteX7" fmla="*/ 37894 w 73939"/>
                <a:gd name="connsiteY7" fmla="*/ 58597 h 73939"/>
                <a:gd name="connsiteX8" fmla="*/ 58597 w 73939"/>
                <a:gd name="connsiteY8" fmla="*/ 37894 h 73939"/>
                <a:gd name="connsiteX9" fmla="*/ 37894 w 73939"/>
                <a:gd name="connsiteY9" fmla="*/ 17191 h 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39" h="73939">
                  <a:moveTo>
                    <a:pt x="37894" y="52682"/>
                  </a:moveTo>
                  <a:cubicBezTo>
                    <a:pt x="30500" y="52682"/>
                    <a:pt x="24585" y="46767"/>
                    <a:pt x="24585" y="39373"/>
                  </a:cubicBezTo>
                  <a:cubicBezTo>
                    <a:pt x="24585" y="31979"/>
                    <a:pt x="30500" y="26064"/>
                    <a:pt x="37894" y="26064"/>
                  </a:cubicBezTo>
                  <a:cubicBezTo>
                    <a:pt x="45288" y="26064"/>
                    <a:pt x="51203" y="31979"/>
                    <a:pt x="51203" y="39373"/>
                  </a:cubicBezTo>
                  <a:cubicBezTo>
                    <a:pt x="51203" y="46767"/>
                    <a:pt x="45288" y="52682"/>
                    <a:pt x="37894" y="52682"/>
                  </a:cubicBezTo>
                  <a:moveTo>
                    <a:pt x="37894" y="17191"/>
                  </a:moveTo>
                  <a:cubicBezTo>
                    <a:pt x="26064" y="17191"/>
                    <a:pt x="17191" y="26064"/>
                    <a:pt x="17191" y="37894"/>
                  </a:cubicBezTo>
                  <a:cubicBezTo>
                    <a:pt x="17191" y="49724"/>
                    <a:pt x="26064" y="58597"/>
                    <a:pt x="37894" y="58597"/>
                  </a:cubicBezTo>
                  <a:cubicBezTo>
                    <a:pt x="49724" y="58597"/>
                    <a:pt x="58597" y="49724"/>
                    <a:pt x="58597" y="37894"/>
                  </a:cubicBezTo>
                  <a:cubicBezTo>
                    <a:pt x="58597" y="26064"/>
                    <a:pt x="49724" y="17191"/>
                    <a:pt x="37894" y="17191"/>
                  </a:cubicBezTo>
                </a:path>
              </a:pathLst>
            </a:custGeom>
            <a:solidFill>
              <a:schemeClr val="accent6"/>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5" name="Freeform: Shape 184">
              <a:extLst>
                <a:ext uri="{FF2B5EF4-FFF2-40B4-BE49-F238E27FC236}">
                  <a16:creationId xmlns:a16="http://schemas.microsoft.com/office/drawing/2014/main" id="{B6A0619F-3BA2-4F87-8003-5D8FCA3AE3F1}"/>
                </a:ext>
              </a:extLst>
            </p:cNvPr>
            <p:cNvSpPr/>
            <p:nvPr/>
          </p:nvSpPr>
          <p:spPr>
            <a:xfrm>
              <a:off x="6007386" y="1252288"/>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6" name="Freeform: Shape 185">
              <a:extLst>
                <a:ext uri="{FF2B5EF4-FFF2-40B4-BE49-F238E27FC236}">
                  <a16:creationId xmlns:a16="http://schemas.microsoft.com/office/drawing/2014/main" id="{B10FE0B3-CC2F-4263-BF19-D57CF254E54B}"/>
                </a:ext>
              </a:extLst>
            </p:cNvPr>
            <p:cNvSpPr/>
            <p:nvPr/>
          </p:nvSpPr>
          <p:spPr>
            <a:xfrm>
              <a:off x="6526295" y="1801615"/>
              <a:ext cx="71574" cy="71574"/>
            </a:xfrm>
            <a:custGeom>
              <a:avLst/>
              <a:gdLst>
                <a:gd name="connsiteX0" fmla="*/ 49724 w 59151"/>
                <a:gd name="connsiteY0" fmla="*/ 33458 h 59151"/>
                <a:gd name="connsiteX1" fmla="*/ 33458 w 59151"/>
                <a:gd name="connsiteY1" fmla="*/ 49724 h 59151"/>
                <a:gd name="connsiteX2" fmla="*/ 17191 w 59151"/>
                <a:gd name="connsiteY2" fmla="*/ 33458 h 59151"/>
                <a:gd name="connsiteX3" fmla="*/ 33458 w 59151"/>
                <a:gd name="connsiteY3" fmla="*/ 17191 h 59151"/>
                <a:gd name="connsiteX4" fmla="*/ 49724 w 59151"/>
                <a:gd name="connsiteY4" fmla="*/ 33458 h 5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51" h="59151">
                  <a:moveTo>
                    <a:pt x="49724" y="33458"/>
                  </a:moveTo>
                  <a:cubicBezTo>
                    <a:pt x="49724" y="42442"/>
                    <a:pt x="42442" y="49724"/>
                    <a:pt x="33458" y="49724"/>
                  </a:cubicBezTo>
                  <a:cubicBezTo>
                    <a:pt x="24474" y="49724"/>
                    <a:pt x="17191" y="42442"/>
                    <a:pt x="17191" y="33458"/>
                  </a:cubicBezTo>
                  <a:cubicBezTo>
                    <a:pt x="17191" y="24474"/>
                    <a:pt x="24474" y="17191"/>
                    <a:pt x="33458" y="17191"/>
                  </a:cubicBezTo>
                  <a:cubicBezTo>
                    <a:pt x="42442" y="17191"/>
                    <a:pt x="49724" y="24474"/>
                    <a:pt x="49724" y="33458"/>
                  </a:cubicBezTo>
                  <a:close/>
                </a:path>
              </a:pathLst>
            </a:custGeom>
            <a:solidFill>
              <a:srgbClr val="FFFFFF"/>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7" name="Freeform: Shape 186">
              <a:extLst>
                <a:ext uri="{FF2B5EF4-FFF2-40B4-BE49-F238E27FC236}">
                  <a16:creationId xmlns:a16="http://schemas.microsoft.com/office/drawing/2014/main" id="{AA2D9678-2490-4A37-AFDF-8360AFBE679A}"/>
                </a:ext>
              </a:extLst>
            </p:cNvPr>
            <p:cNvSpPr/>
            <p:nvPr/>
          </p:nvSpPr>
          <p:spPr>
            <a:xfrm>
              <a:off x="6257711" y="1756883"/>
              <a:ext cx="89467" cy="268401"/>
            </a:xfrm>
            <a:custGeom>
              <a:avLst/>
              <a:gdLst>
                <a:gd name="connsiteX0" fmla="*/ 39524 w 73939"/>
                <a:gd name="connsiteY0" fmla="*/ 17191 h 221818"/>
                <a:gd name="connsiteX1" fmla="*/ 17342 w 73939"/>
                <a:gd name="connsiteY1" fmla="*/ 100003 h 221818"/>
                <a:gd name="connsiteX2" fmla="*/ 55791 w 73939"/>
                <a:gd name="connsiteY2" fmla="*/ 210913 h 221818"/>
                <a:gd name="connsiteX3" fmla="*/ 42482 w 73939"/>
                <a:gd name="connsiteY3" fmla="*/ 98525 h 221818"/>
                <a:gd name="connsiteX4" fmla="*/ 66142 w 73939"/>
                <a:gd name="connsiteY4" fmla="*/ 17191 h 221818"/>
                <a:gd name="connsiteX5" fmla="*/ 39524 w 73939"/>
                <a:gd name="connsiteY5" fmla="*/ 17191 h 2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39" h="221818">
                  <a:moveTo>
                    <a:pt x="39524" y="17191"/>
                  </a:moveTo>
                  <a:cubicBezTo>
                    <a:pt x="39524" y="17191"/>
                    <a:pt x="20300" y="64512"/>
                    <a:pt x="17342" y="100003"/>
                  </a:cubicBezTo>
                  <a:cubicBezTo>
                    <a:pt x="14385" y="154719"/>
                    <a:pt x="55791" y="210913"/>
                    <a:pt x="55791" y="210913"/>
                  </a:cubicBezTo>
                  <a:cubicBezTo>
                    <a:pt x="55791" y="210913"/>
                    <a:pt x="39524" y="154719"/>
                    <a:pt x="42482" y="98525"/>
                  </a:cubicBezTo>
                  <a:cubicBezTo>
                    <a:pt x="43960" y="61555"/>
                    <a:pt x="66142" y="17191"/>
                    <a:pt x="66142" y="17191"/>
                  </a:cubicBezTo>
                  <a:lnTo>
                    <a:pt x="39524" y="17191"/>
                  </a:lnTo>
                  <a:close/>
                </a:path>
              </a:pathLst>
            </a:custGeom>
            <a:solidFill>
              <a:schemeClr val="accent2"/>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8" name="Freeform: Shape 187">
              <a:extLst>
                <a:ext uri="{FF2B5EF4-FFF2-40B4-BE49-F238E27FC236}">
                  <a16:creationId xmlns:a16="http://schemas.microsoft.com/office/drawing/2014/main" id="{55ABC1BB-25D0-4306-8D87-0469A63CF0BF}"/>
                </a:ext>
              </a:extLst>
            </p:cNvPr>
            <p:cNvSpPr/>
            <p:nvPr/>
          </p:nvSpPr>
          <p:spPr>
            <a:xfrm>
              <a:off x="6251253" y="1166400"/>
              <a:ext cx="71574" cy="143147"/>
            </a:xfrm>
            <a:custGeom>
              <a:avLst/>
              <a:gdLst>
                <a:gd name="connsiteX0" fmla="*/ 44861 w 59151"/>
                <a:gd name="connsiteY0" fmla="*/ 17191 h 118303"/>
                <a:gd name="connsiteX1" fmla="*/ 18243 w 59151"/>
                <a:gd name="connsiteY1" fmla="*/ 58597 h 118303"/>
                <a:gd name="connsiteX2" fmla="*/ 44861 w 59151"/>
                <a:gd name="connsiteY2" fmla="*/ 114791 h 118303"/>
                <a:gd name="connsiteX3" fmla="*/ 31552 w 59151"/>
                <a:gd name="connsiteY3" fmla="*/ 61555 h 118303"/>
                <a:gd name="connsiteX4" fmla="*/ 50776 w 59151"/>
                <a:gd name="connsiteY4" fmla="*/ 24585 h 118303"/>
                <a:gd name="connsiteX5" fmla="*/ 44861 w 59151"/>
                <a:gd name="connsiteY5" fmla="*/ 17191 h 11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1" h="118303">
                  <a:moveTo>
                    <a:pt x="44861" y="17191"/>
                  </a:moveTo>
                  <a:cubicBezTo>
                    <a:pt x="44861" y="17191"/>
                    <a:pt x="25637" y="24585"/>
                    <a:pt x="18243" y="58597"/>
                  </a:cubicBezTo>
                  <a:cubicBezTo>
                    <a:pt x="10849" y="92609"/>
                    <a:pt x="44861" y="114791"/>
                    <a:pt x="44861" y="114791"/>
                  </a:cubicBezTo>
                  <a:cubicBezTo>
                    <a:pt x="44861" y="114791"/>
                    <a:pt x="27116" y="91131"/>
                    <a:pt x="31552" y="61555"/>
                  </a:cubicBezTo>
                  <a:cubicBezTo>
                    <a:pt x="35988" y="31979"/>
                    <a:pt x="50776" y="24585"/>
                    <a:pt x="50776" y="24585"/>
                  </a:cubicBezTo>
                  <a:lnTo>
                    <a:pt x="44861" y="17191"/>
                  </a:lnTo>
                  <a:close/>
                </a:path>
              </a:pathLst>
            </a:custGeom>
            <a:solidFill>
              <a:schemeClr val="bg1"/>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89" name="Freeform: Shape 188">
              <a:extLst>
                <a:ext uri="{FF2B5EF4-FFF2-40B4-BE49-F238E27FC236}">
                  <a16:creationId xmlns:a16="http://schemas.microsoft.com/office/drawing/2014/main" id="{1879A89A-F494-4475-AC0E-6A4AFDF13002}"/>
                </a:ext>
              </a:extLst>
            </p:cNvPr>
            <p:cNvSpPr/>
            <p:nvPr/>
          </p:nvSpPr>
          <p:spPr>
            <a:xfrm>
              <a:off x="5595838" y="1239763"/>
              <a:ext cx="107361" cy="107361"/>
            </a:xfrm>
            <a:custGeom>
              <a:avLst/>
              <a:gdLst>
                <a:gd name="connsiteX0" fmla="*/ 52682 w 88727"/>
                <a:gd name="connsiteY0" fmla="*/ 54161 h 88727"/>
                <a:gd name="connsiteX1" fmla="*/ 70428 w 88727"/>
                <a:gd name="connsiteY1" fmla="*/ 57118 h 88727"/>
                <a:gd name="connsiteX2" fmla="*/ 77821 w 88727"/>
                <a:gd name="connsiteY2" fmla="*/ 52682 h 88727"/>
                <a:gd name="connsiteX3" fmla="*/ 73385 w 88727"/>
                <a:gd name="connsiteY3" fmla="*/ 45288 h 88727"/>
                <a:gd name="connsiteX4" fmla="*/ 54161 w 88727"/>
                <a:gd name="connsiteY4" fmla="*/ 42330 h 88727"/>
                <a:gd name="connsiteX5" fmla="*/ 57118 w 88727"/>
                <a:gd name="connsiteY5" fmla="*/ 24585 h 88727"/>
                <a:gd name="connsiteX6" fmla="*/ 52682 w 88727"/>
                <a:gd name="connsiteY6" fmla="*/ 17191 h 88727"/>
                <a:gd name="connsiteX7" fmla="*/ 45288 w 88727"/>
                <a:gd name="connsiteY7" fmla="*/ 21627 h 88727"/>
                <a:gd name="connsiteX8" fmla="*/ 42330 w 88727"/>
                <a:gd name="connsiteY8" fmla="*/ 39373 h 88727"/>
                <a:gd name="connsiteX9" fmla="*/ 24585 w 88727"/>
                <a:gd name="connsiteY9" fmla="*/ 37894 h 88727"/>
                <a:gd name="connsiteX10" fmla="*/ 17191 w 88727"/>
                <a:gd name="connsiteY10" fmla="*/ 42330 h 88727"/>
                <a:gd name="connsiteX11" fmla="*/ 21627 w 88727"/>
                <a:gd name="connsiteY11" fmla="*/ 49724 h 88727"/>
                <a:gd name="connsiteX12" fmla="*/ 39373 w 88727"/>
                <a:gd name="connsiteY12" fmla="*/ 52682 h 88727"/>
                <a:gd name="connsiteX13" fmla="*/ 36415 w 88727"/>
                <a:gd name="connsiteY13" fmla="*/ 70428 h 88727"/>
                <a:gd name="connsiteX14" fmla="*/ 40852 w 88727"/>
                <a:gd name="connsiteY14" fmla="*/ 77822 h 88727"/>
                <a:gd name="connsiteX15" fmla="*/ 48246 w 88727"/>
                <a:gd name="connsiteY15" fmla="*/ 73385 h 88727"/>
                <a:gd name="connsiteX16" fmla="*/ 52682 w 88727"/>
                <a:gd name="connsiteY16" fmla="*/ 54161 h 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727" h="88727">
                  <a:moveTo>
                    <a:pt x="52682" y="54161"/>
                  </a:moveTo>
                  <a:lnTo>
                    <a:pt x="70428" y="57118"/>
                  </a:lnTo>
                  <a:cubicBezTo>
                    <a:pt x="73385" y="57118"/>
                    <a:pt x="76343" y="55640"/>
                    <a:pt x="77821" y="52682"/>
                  </a:cubicBezTo>
                  <a:cubicBezTo>
                    <a:pt x="77821" y="49724"/>
                    <a:pt x="76343" y="46767"/>
                    <a:pt x="73385" y="45288"/>
                  </a:cubicBezTo>
                  <a:lnTo>
                    <a:pt x="54161" y="42330"/>
                  </a:lnTo>
                  <a:lnTo>
                    <a:pt x="57118" y="24585"/>
                  </a:lnTo>
                  <a:cubicBezTo>
                    <a:pt x="57118" y="21627"/>
                    <a:pt x="55640" y="18670"/>
                    <a:pt x="52682" y="17191"/>
                  </a:cubicBezTo>
                  <a:cubicBezTo>
                    <a:pt x="49724" y="17191"/>
                    <a:pt x="46767" y="18670"/>
                    <a:pt x="45288" y="21627"/>
                  </a:cubicBezTo>
                  <a:lnTo>
                    <a:pt x="42330" y="39373"/>
                  </a:lnTo>
                  <a:lnTo>
                    <a:pt x="24585" y="37894"/>
                  </a:lnTo>
                  <a:cubicBezTo>
                    <a:pt x="21627" y="37894"/>
                    <a:pt x="18670" y="39373"/>
                    <a:pt x="17191" y="42330"/>
                  </a:cubicBezTo>
                  <a:cubicBezTo>
                    <a:pt x="17191" y="45288"/>
                    <a:pt x="18670" y="48246"/>
                    <a:pt x="21627" y="49724"/>
                  </a:cubicBezTo>
                  <a:lnTo>
                    <a:pt x="39373" y="52682"/>
                  </a:lnTo>
                  <a:lnTo>
                    <a:pt x="36415" y="70428"/>
                  </a:lnTo>
                  <a:cubicBezTo>
                    <a:pt x="36415" y="73385"/>
                    <a:pt x="37894" y="76343"/>
                    <a:pt x="40852" y="77822"/>
                  </a:cubicBezTo>
                  <a:cubicBezTo>
                    <a:pt x="43809" y="77822"/>
                    <a:pt x="46767" y="76343"/>
                    <a:pt x="48246" y="73385"/>
                  </a:cubicBezTo>
                  <a:lnTo>
                    <a:pt x="52682" y="54161"/>
                  </a:lnTo>
                  <a:close/>
                </a:path>
              </a:pathLst>
            </a:custGeom>
            <a:solidFill>
              <a:schemeClr val="accent5"/>
            </a:solidFill>
            <a:ln w="14764" cap="flat">
              <a:noFill/>
              <a:prstDash val="solid"/>
              <a:miter/>
            </a:ln>
          </p:spPr>
          <p:txBody>
            <a:bodyPr rtlCol="0" anchor="ctr"/>
            <a:lstStyle/>
            <a:p>
              <a:endParaRPr lang="en-US" sz="2400" dirty="0">
                <a:latin typeface="Letterjoin-Air Plus 1" panose="02000805000000020003" pitchFamily="50" charset="0"/>
              </a:endParaRPr>
            </a:p>
          </p:txBody>
        </p:sp>
        <p:sp>
          <p:nvSpPr>
            <p:cNvPr id="190" name="Freeform: Shape 189">
              <a:extLst>
                <a:ext uri="{FF2B5EF4-FFF2-40B4-BE49-F238E27FC236}">
                  <a16:creationId xmlns:a16="http://schemas.microsoft.com/office/drawing/2014/main" id="{BB1BDDED-5B2F-4FE0-9B3F-1C1EE8F5F969}"/>
                </a:ext>
              </a:extLst>
            </p:cNvPr>
            <p:cNvSpPr/>
            <p:nvPr/>
          </p:nvSpPr>
          <p:spPr>
            <a:xfrm>
              <a:off x="5439830" y="681154"/>
              <a:ext cx="1789339" cy="1467258"/>
            </a:xfrm>
            <a:custGeom>
              <a:avLst/>
              <a:gdLst>
                <a:gd name="connsiteX0" fmla="*/ 1397182 w 1478793"/>
                <a:gd name="connsiteY0" fmla="*/ 611943 h 1212610"/>
                <a:gd name="connsiteX1" fmla="*/ 1472601 w 1478793"/>
                <a:gd name="connsiteY1" fmla="*/ 456670 h 1212610"/>
                <a:gd name="connsiteX2" fmla="*/ 1477037 w 1478793"/>
                <a:gd name="connsiteY2" fmla="*/ 440403 h 1212610"/>
                <a:gd name="connsiteX3" fmla="*/ 1474079 w 1478793"/>
                <a:gd name="connsiteY3" fmla="*/ 427094 h 1212610"/>
                <a:gd name="connsiteX4" fmla="*/ 1466685 w 1478793"/>
                <a:gd name="connsiteY4" fmla="*/ 415263 h 1212610"/>
                <a:gd name="connsiteX5" fmla="*/ 1456334 w 1478793"/>
                <a:gd name="connsiteY5" fmla="*/ 407870 h 1212610"/>
                <a:gd name="connsiteX6" fmla="*/ 1444504 w 1478793"/>
                <a:gd name="connsiteY6" fmla="*/ 404912 h 1212610"/>
                <a:gd name="connsiteX7" fmla="*/ 1240430 w 1478793"/>
                <a:gd name="connsiteY7" fmla="*/ 404912 h 1212610"/>
                <a:gd name="connsiteX8" fmla="*/ 910659 w 1478793"/>
                <a:gd name="connsiteY8" fmla="*/ 82535 h 1212610"/>
                <a:gd name="connsiteX9" fmla="*/ 873689 w 1478793"/>
                <a:gd name="connsiteY9" fmla="*/ 50002 h 1212610"/>
                <a:gd name="connsiteX10" fmla="*/ 832283 w 1478793"/>
                <a:gd name="connsiteY10" fmla="*/ 26341 h 1212610"/>
                <a:gd name="connsiteX11" fmla="*/ 787919 w 1478793"/>
                <a:gd name="connsiteY11" fmla="*/ 13032 h 1212610"/>
                <a:gd name="connsiteX12" fmla="*/ 743556 w 1478793"/>
                <a:gd name="connsiteY12" fmla="*/ 8595 h 1212610"/>
                <a:gd name="connsiteX13" fmla="*/ 654828 w 1478793"/>
                <a:gd name="connsiteY13" fmla="*/ 26341 h 1212610"/>
                <a:gd name="connsiteX14" fmla="*/ 576452 w 1478793"/>
                <a:gd name="connsiteY14" fmla="*/ 82535 h 1212610"/>
                <a:gd name="connsiteX15" fmla="*/ 246681 w 1478793"/>
                <a:gd name="connsiteY15" fmla="*/ 404912 h 1212610"/>
                <a:gd name="connsiteX16" fmla="*/ 42608 w 1478793"/>
                <a:gd name="connsiteY16" fmla="*/ 404912 h 1212610"/>
                <a:gd name="connsiteX17" fmla="*/ 30777 w 1478793"/>
                <a:gd name="connsiteY17" fmla="*/ 407870 h 1212610"/>
                <a:gd name="connsiteX18" fmla="*/ 20426 w 1478793"/>
                <a:gd name="connsiteY18" fmla="*/ 415263 h 1212610"/>
                <a:gd name="connsiteX19" fmla="*/ 13032 w 1478793"/>
                <a:gd name="connsiteY19" fmla="*/ 427094 h 1212610"/>
                <a:gd name="connsiteX20" fmla="*/ 10074 w 1478793"/>
                <a:gd name="connsiteY20" fmla="*/ 440403 h 1212610"/>
                <a:gd name="connsiteX21" fmla="*/ 14511 w 1478793"/>
                <a:gd name="connsiteY21" fmla="*/ 456670 h 1212610"/>
                <a:gd name="connsiteX22" fmla="*/ 91408 w 1478793"/>
                <a:gd name="connsiteY22" fmla="*/ 611943 h 1212610"/>
                <a:gd name="connsiteX23" fmla="*/ 13032 w 1478793"/>
                <a:gd name="connsiteY23" fmla="*/ 767216 h 1212610"/>
                <a:gd name="connsiteX24" fmla="*/ 8595 w 1478793"/>
                <a:gd name="connsiteY24" fmla="*/ 783483 h 1212610"/>
                <a:gd name="connsiteX25" fmla="*/ 11553 w 1478793"/>
                <a:gd name="connsiteY25" fmla="*/ 798271 h 1212610"/>
                <a:gd name="connsiteX26" fmla="*/ 18947 w 1478793"/>
                <a:gd name="connsiteY26" fmla="*/ 808622 h 1212610"/>
                <a:gd name="connsiteX27" fmla="*/ 29299 w 1478793"/>
                <a:gd name="connsiteY27" fmla="*/ 816016 h 1212610"/>
                <a:gd name="connsiteX28" fmla="*/ 41129 w 1478793"/>
                <a:gd name="connsiteY28" fmla="*/ 818974 h 1212610"/>
                <a:gd name="connsiteX29" fmla="*/ 245202 w 1478793"/>
                <a:gd name="connsiteY29" fmla="*/ 818974 h 1212610"/>
                <a:gd name="connsiteX30" fmla="*/ 574973 w 1478793"/>
                <a:gd name="connsiteY30" fmla="*/ 1142830 h 1212610"/>
                <a:gd name="connsiteX31" fmla="*/ 653349 w 1478793"/>
                <a:gd name="connsiteY31" fmla="*/ 1199024 h 1212610"/>
                <a:gd name="connsiteX32" fmla="*/ 742077 w 1478793"/>
                <a:gd name="connsiteY32" fmla="*/ 1218248 h 1212610"/>
                <a:gd name="connsiteX33" fmla="*/ 786441 w 1478793"/>
                <a:gd name="connsiteY33" fmla="*/ 1213812 h 1212610"/>
                <a:gd name="connsiteX34" fmla="*/ 830804 w 1478793"/>
                <a:gd name="connsiteY34" fmla="*/ 1200502 h 1212610"/>
                <a:gd name="connsiteX35" fmla="*/ 872211 w 1478793"/>
                <a:gd name="connsiteY35" fmla="*/ 1176842 h 1212610"/>
                <a:gd name="connsiteX36" fmla="*/ 909180 w 1478793"/>
                <a:gd name="connsiteY36" fmla="*/ 1144308 h 1212610"/>
                <a:gd name="connsiteX37" fmla="*/ 1238951 w 1478793"/>
                <a:gd name="connsiteY37" fmla="*/ 820453 h 1212610"/>
                <a:gd name="connsiteX38" fmla="*/ 1443025 w 1478793"/>
                <a:gd name="connsiteY38" fmla="*/ 820453 h 1212610"/>
                <a:gd name="connsiteX39" fmla="*/ 1454855 w 1478793"/>
                <a:gd name="connsiteY39" fmla="*/ 817495 h 1212610"/>
                <a:gd name="connsiteX40" fmla="*/ 1465207 w 1478793"/>
                <a:gd name="connsiteY40" fmla="*/ 810101 h 1212610"/>
                <a:gd name="connsiteX41" fmla="*/ 1472601 w 1478793"/>
                <a:gd name="connsiteY41" fmla="*/ 799750 h 1212610"/>
                <a:gd name="connsiteX42" fmla="*/ 1475558 w 1478793"/>
                <a:gd name="connsiteY42" fmla="*/ 784962 h 1212610"/>
                <a:gd name="connsiteX43" fmla="*/ 1471122 w 1478793"/>
                <a:gd name="connsiteY43" fmla="*/ 768695 h 1212610"/>
                <a:gd name="connsiteX44" fmla="*/ 1397182 w 1478793"/>
                <a:gd name="connsiteY44" fmla="*/ 611943 h 121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78793" h="1212610">
                  <a:moveTo>
                    <a:pt x="1397182" y="611943"/>
                  </a:moveTo>
                  <a:lnTo>
                    <a:pt x="1472601" y="456670"/>
                  </a:lnTo>
                  <a:cubicBezTo>
                    <a:pt x="1475558" y="452233"/>
                    <a:pt x="1477037" y="446318"/>
                    <a:pt x="1477037" y="440403"/>
                  </a:cubicBezTo>
                  <a:cubicBezTo>
                    <a:pt x="1477037" y="435967"/>
                    <a:pt x="1475558" y="431530"/>
                    <a:pt x="1474079" y="427094"/>
                  </a:cubicBezTo>
                  <a:cubicBezTo>
                    <a:pt x="1472601" y="422657"/>
                    <a:pt x="1469643" y="419700"/>
                    <a:pt x="1466685" y="415263"/>
                  </a:cubicBezTo>
                  <a:cubicBezTo>
                    <a:pt x="1463728" y="412306"/>
                    <a:pt x="1460770" y="409348"/>
                    <a:pt x="1456334" y="407870"/>
                  </a:cubicBezTo>
                  <a:cubicBezTo>
                    <a:pt x="1451898" y="406391"/>
                    <a:pt x="1448940" y="404912"/>
                    <a:pt x="1444504" y="404912"/>
                  </a:cubicBezTo>
                  <a:lnTo>
                    <a:pt x="1240430" y="404912"/>
                  </a:lnTo>
                  <a:lnTo>
                    <a:pt x="910659" y="82535"/>
                  </a:lnTo>
                  <a:cubicBezTo>
                    <a:pt x="898829" y="70705"/>
                    <a:pt x="886999" y="58874"/>
                    <a:pt x="873689" y="50002"/>
                  </a:cubicBezTo>
                  <a:cubicBezTo>
                    <a:pt x="860380" y="41129"/>
                    <a:pt x="847071" y="33735"/>
                    <a:pt x="832283" y="26341"/>
                  </a:cubicBezTo>
                  <a:cubicBezTo>
                    <a:pt x="817495" y="20426"/>
                    <a:pt x="802707" y="15989"/>
                    <a:pt x="787919" y="13032"/>
                  </a:cubicBezTo>
                  <a:cubicBezTo>
                    <a:pt x="773132" y="10074"/>
                    <a:pt x="758344" y="8595"/>
                    <a:pt x="743556" y="8595"/>
                  </a:cubicBezTo>
                  <a:cubicBezTo>
                    <a:pt x="712501" y="8595"/>
                    <a:pt x="682925" y="14511"/>
                    <a:pt x="654828" y="26341"/>
                  </a:cubicBezTo>
                  <a:cubicBezTo>
                    <a:pt x="625252" y="38171"/>
                    <a:pt x="600113" y="57396"/>
                    <a:pt x="576452" y="82535"/>
                  </a:cubicBezTo>
                  <a:lnTo>
                    <a:pt x="246681" y="404912"/>
                  </a:lnTo>
                  <a:lnTo>
                    <a:pt x="42608" y="404912"/>
                  </a:lnTo>
                  <a:cubicBezTo>
                    <a:pt x="38171" y="404912"/>
                    <a:pt x="33735" y="406391"/>
                    <a:pt x="30777" y="407870"/>
                  </a:cubicBezTo>
                  <a:cubicBezTo>
                    <a:pt x="26341" y="409348"/>
                    <a:pt x="23383" y="412306"/>
                    <a:pt x="20426" y="415263"/>
                  </a:cubicBezTo>
                  <a:cubicBezTo>
                    <a:pt x="17468" y="418221"/>
                    <a:pt x="14511" y="422657"/>
                    <a:pt x="13032" y="427094"/>
                  </a:cubicBezTo>
                  <a:cubicBezTo>
                    <a:pt x="11553" y="431530"/>
                    <a:pt x="10074" y="435967"/>
                    <a:pt x="10074" y="440403"/>
                  </a:cubicBezTo>
                  <a:cubicBezTo>
                    <a:pt x="10074" y="446318"/>
                    <a:pt x="11553" y="452233"/>
                    <a:pt x="14511" y="456670"/>
                  </a:cubicBezTo>
                  <a:lnTo>
                    <a:pt x="91408" y="611943"/>
                  </a:lnTo>
                  <a:lnTo>
                    <a:pt x="13032" y="767216"/>
                  </a:lnTo>
                  <a:cubicBezTo>
                    <a:pt x="10074" y="771653"/>
                    <a:pt x="8595" y="777568"/>
                    <a:pt x="8595" y="783483"/>
                  </a:cubicBezTo>
                  <a:cubicBezTo>
                    <a:pt x="8595" y="787919"/>
                    <a:pt x="10074" y="793834"/>
                    <a:pt x="11553" y="798271"/>
                  </a:cubicBezTo>
                  <a:cubicBezTo>
                    <a:pt x="13032" y="802707"/>
                    <a:pt x="15989" y="805665"/>
                    <a:pt x="18947" y="808622"/>
                  </a:cubicBezTo>
                  <a:cubicBezTo>
                    <a:pt x="21905" y="811580"/>
                    <a:pt x="24862" y="814538"/>
                    <a:pt x="29299" y="816016"/>
                  </a:cubicBezTo>
                  <a:cubicBezTo>
                    <a:pt x="33735" y="817495"/>
                    <a:pt x="36693" y="818974"/>
                    <a:pt x="41129" y="818974"/>
                  </a:cubicBezTo>
                  <a:lnTo>
                    <a:pt x="245202" y="818974"/>
                  </a:lnTo>
                  <a:lnTo>
                    <a:pt x="574973" y="1142830"/>
                  </a:lnTo>
                  <a:cubicBezTo>
                    <a:pt x="598634" y="1167969"/>
                    <a:pt x="623773" y="1187193"/>
                    <a:pt x="653349" y="1199024"/>
                  </a:cubicBezTo>
                  <a:cubicBezTo>
                    <a:pt x="682925" y="1210854"/>
                    <a:pt x="712501" y="1218248"/>
                    <a:pt x="742077" y="1218248"/>
                  </a:cubicBezTo>
                  <a:cubicBezTo>
                    <a:pt x="756865" y="1218248"/>
                    <a:pt x="771653" y="1216769"/>
                    <a:pt x="786441" y="1213812"/>
                  </a:cubicBezTo>
                  <a:cubicBezTo>
                    <a:pt x="801229" y="1210854"/>
                    <a:pt x="816016" y="1206418"/>
                    <a:pt x="830804" y="1200502"/>
                  </a:cubicBezTo>
                  <a:cubicBezTo>
                    <a:pt x="845592" y="1194587"/>
                    <a:pt x="858902" y="1187193"/>
                    <a:pt x="872211" y="1176842"/>
                  </a:cubicBezTo>
                  <a:cubicBezTo>
                    <a:pt x="885520" y="1167969"/>
                    <a:pt x="897350" y="1156139"/>
                    <a:pt x="909180" y="1144308"/>
                  </a:cubicBezTo>
                  <a:lnTo>
                    <a:pt x="1238951" y="820453"/>
                  </a:lnTo>
                  <a:lnTo>
                    <a:pt x="1443025" y="820453"/>
                  </a:lnTo>
                  <a:cubicBezTo>
                    <a:pt x="1447461" y="820453"/>
                    <a:pt x="1451898" y="818974"/>
                    <a:pt x="1454855" y="817495"/>
                  </a:cubicBezTo>
                  <a:cubicBezTo>
                    <a:pt x="1459292" y="816016"/>
                    <a:pt x="1462249" y="813059"/>
                    <a:pt x="1465207" y="810101"/>
                  </a:cubicBezTo>
                  <a:cubicBezTo>
                    <a:pt x="1468164" y="807144"/>
                    <a:pt x="1471122" y="802707"/>
                    <a:pt x="1472601" y="799750"/>
                  </a:cubicBezTo>
                  <a:cubicBezTo>
                    <a:pt x="1474079" y="796792"/>
                    <a:pt x="1475558" y="790877"/>
                    <a:pt x="1475558" y="784962"/>
                  </a:cubicBezTo>
                  <a:cubicBezTo>
                    <a:pt x="1475558" y="779047"/>
                    <a:pt x="1474079" y="774610"/>
                    <a:pt x="1471122" y="768695"/>
                  </a:cubicBezTo>
                  <a:lnTo>
                    <a:pt x="1397182" y="611943"/>
                  </a:lnTo>
                  <a:close/>
                </a:path>
              </a:pathLst>
            </a:custGeom>
            <a:noFill/>
            <a:ln w="19050" cap="flat">
              <a:solidFill>
                <a:schemeClr val="accent1"/>
              </a:solidFill>
              <a:prstDash val="solid"/>
              <a:miter/>
            </a:ln>
          </p:spPr>
          <p:txBody>
            <a:bodyPr rtlCol="0" anchor="ctr"/>
            <a:lstStyle/>
            <a:p>
              <a:endParaRPr lang="en-US" sz="2400" dirty="0">
                <a:latin typeface="Letterjoin-Air Plus 1" panose="02000805000000020003" pitchFamily="50" charset="0"/>
              </a:endParaRPr>
            </a:p>
          </p:txBody>
        </p:sp>
        <p:sp>
          <p:nvSpPr>
            <p:cNvPr id="192" name="TextBox 191">
              <a:extLst>
                <a:ext uri="{FF2B5EF4-FFF2-40B4-BE49-F238E27FC236}">
                  <a16:creationId xmlns:a16="http://schemas.microsoft.com/office/drawing/2014/main" id="{38B66773-1E70-4159-8710-7FC0A6CDB07B}"/>
                </a:ext>
              </a:extLst>
            </p:cNvPr>
            <p:cNvSpPr txBox="1"/>
            <p:nvPr/>
          </p:nvSpPr>
          <p:spPr>
            <a:xfrm>
              <a:off x="5631013" y="1365835"/>
              <a:ext cx="1392273" cy="324026"/>
            </a:xfrm>
            <a:prstGeom prst="rect">
              <a:avLst/>
            </a:prstGeom>
            <a:noFill/>
          </p:spPr>
          <p:txBody>
            <a:bodyPr wrap="square" rtlCol="0">
              <a:spAutoFit/>
            </a:bodyPr>
            <a:lstStyle/>
            <a:p>
              <a:pPr algn="ctr"/>
              <a:r>
                <a:rPr lang="en-US" sz="1600" dirty="0">
                  <a:ln w="0"/>
                  <a:effectLst>
                    <a:outerShdw blurRad="38100" dist="19050" dir="2700000" algn="tl" rotWithShape="0">
                      <a:schemeClr val="dk1">
                        <a:alpha val="40000"/>
                      </a:schemeClr>
                    </a:outerShdw>
                  </a:effectLst>
                  <a:latin typeface="Letterjoin-Air Plus 1" panose="02000805000000020003" pitchFamily="50" charset="0"/>
                </a:rPr>
                <a:t>Challenge</a:t>
              </a:r>
              <a:endParaRPr lang="en-US" sz="1400" b="1" dirty="0">
                <a:ln w="28575">
                  <a:solidFill>
                    <a:schemeClr val="bg1"/>
                  </a:solidFill>
                </a:ln>
                <a:solidFill>
                  <a:srgbClr val="AC0000"/>
                </a:solidFill>
                <a:latin typeface="Letterjoin-Air Plus 1" panose="02000805000000020003" pitchFamily="50" charset="0"/>
              </a:endParaRPr>
            </a:p>
          </p:txBody>
        </p:sp>
      </p:grpSp>
      <p:sp>
        <p:nvSpPr>
          <p:cNvPr id="10" name="Rectangle 9">
            <a:extLst>
              <a:ext uri="{FF2B5EF4-FFF2-40B4-BE49-F238E27FC236}">
                <a16:creationId xmlns:a16="http://schemas.microsoft.com/office/drawing/2014/main" id="{198BB51F-5BCA-4F04-8718-7182FC62952C}"/>
              </a:ext>
            </a:extLst>
          </p:cNvPr>
          <p:cNvSpPr/>
          <p:nvPr/>
        </p:nvSpPr>
        <p:spPr>
          <a:xfrm>
            <a:off x="227428" y="223664"/>
            <a:ext cx="11162992"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a:t>
            </a:r>
            <a:r>
              <a:rPr lang="en-US" sz="4400" dirty="0" err="1" smtClean="0">
                <a:ln w="0"/>
                <a:solidFill>
                  <a:srgbClr val="093C71"/>
                </a:solidFill>
                <a:effectLst>
                  <a:reflection blurRad="6350" stA="53000" endA="300" endPos="35500" dir="5400000" sy="-90000" algn="bl" rotWithShape="0"/>
                </a:effectLst>
                <a:latin typeface="Letterjoin-Air Plus 1" panose="02000805000000020003" pitchFamily="50" charset="0"/>
              </a:rPr>
              <a:t>Maths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sp>
        <p:nvSpPr>
          <p:cNvPr id="39" name="TextBox 38">
            <a:extLst>
              <a:ext uri="{FF2B5EF4-FFF2-40B4-BE49-F238E27FC236}">
                <a16:creationId xmlns:a16="http://schemas.microsoft.com/office/drawing/2014/main" id="{425D4109-DACF-4E0C-B7FB-33F64C5E0615}"/>
              </a:ext>
            </a:extLst>
          </p:cNvPr>
          <p:cNvSpPr txBox="1"/>
          <p:nvPr/>
        </p:nvSpPr>
        <p:spPr>
          <a:xfrm>
            <a:off x="2558015" y="885940"/>
            <a:ext cx="8270157" cy="1015663"/>
          </a:xfrm>
          <a:prstGeom prst="rect">
            <a:avLst/>
          </a:prstGeom>
          <a:noFill/>
        </p:spPr>
        <p:txBody>
          <a:bodyPr wrap="square" rtlCol="0">
            <a:spAutoFit/>
          </a:bodyPr>
          <a:lstStyle/>
          <a:p>
            <a:r>
              <a:rPr lang="en-GB" sz="1200" b="1" u="sng" dirty="0">
                <a:latin typeface="Letterjoin-Air Plus 1" panose="02000805000000020003" pitchFamily="50" charset="0"/>
                <a:cs typeface="Cavolini" panose="03000502040302020204" pitchFamily="66" charset="0"/>
              </a:rPr>
              <a:t>What is skip counting?</a:t>
            </a:r>
          </a:p>
          <a:p>
            <a:r>
              <a:rPr lang="en-GB" sz="1200" dirty="0">
                <a:latin typeface="Letterjoin-Air Plus 1" panose="02000805000000020003" pitchFamily="50" charset="0"/>
                <a:cs typeface="Cavolini" panose="03000502040302020204" pitchFamily="66" charset="0"/>
              </a:rPr>
              <a:t>To skip count you add the same number over and over. You can start at any number. </a:t>
            </a:r>
            <a:r>
              <a:rPr lang="en-GB" sz="1200" dirty="0" smtClean="0">
                <a:latin typeface="Letterjoin-Air Plus 1" panose="02000805000000020003" pitchFamily="50" charset="0"/>
                <a:cs typeface="Cavolini" panose="03000502040302020204" pitchFamily="66" charset="0"/>
              </a:rPr>
              <a:t>To </a:t>
            </a:r>
            <a:r>
              <a:rPr lang="en-GB" sz="1200" dirty="0">
                <a:latin typeface="Letterjoin-Air Plus 1" panose="02000805000000020003" pitchFamily="50" charset="0"/>
                <a:cs typeface="Cavolini" panose="03000502040302020204" pitchFamily="66" charset="0"/>
              </a:rPr>
              <a:t>count by 2s, you add 2 to get the next </a:t>
            </a:r>
            <a:r>
              <a:rPr lang="en-GB" sz="1200" dirty="0" smtClean="0">
                <a:latin typeface="Letterjoin-Air Plus 1" panose="02000805000000020003" pitchFamily="50" charset="0"/>
                <a:cs typeface="Cavolini" panose="03000502040302020204" pitchFamily="66" charset="0"/>
              </a:rPr>
              <a:t>number</a:t>
            </a:r>
            <a:r>
              <a:rPr lang="en-GB" sz="1200" dirty="0" smtClean="0">
                <a:latin typeface="Letterjoin-Air Plus 1" panose="02000805000000020003" pitchFamily="50" charset="0"/>
                <a:cs typeface="Cavolini" panose="03000502040302020204" pitchFamily="66" charset="0"/>
              </a:rPr>
              <a:t>, 5s, you add 5 and 10s you add 10. </a:t>
            </a:r>
            <a:r>
              <a:rPr lang="en-GB" sz="1200" dirty="0" smtClean="0">
                <a:latin typeface="Letterjoin-Air Plus 1" panose="02000805000000020003" pitchFamily="50" charset="0"/>
                <a:cs typeface="Cavolini" panose="03000502040302020204" pitchFamily="66" charset="0"/>
              </a:rPr>
              <a:t>– </a:t>
            </a:r>
          </a:p>
          <a:p>
            <a:r>
              <a:rPr lang="en-GB" sz="1200" dirty="0" smtClean="0">
                <a:latin typeface="Letterjoin-Air Plus 1" panose="02000805000000020003" pitchFamily="50" charset="0"/>
                <a:cs typeface="Cavolini" panose="03000502040302020204" pitchFamily="66" charset="0"/>
              </a:rPr>
              <a:t>Begin each day by counting in 2’s 5’s and 10’s. Don’t forget all the fun counting songs we sing in the classroom.  Search Jack Hartmann on </a:t>
            </a:r>
            <a:r>
              <a:rPr lang="en-GB" sz="1200" dirty="0" err="1" smtClean="0">
                <a:latin typeface="Letterjoin-Air Plus 1" panose="02000805000000020003" pitchFamily="50" charset="0"/>
                <a:cs typeface="Cavolini" panose="03000502040302020204" pitchFamily="66" charset="0"/>
              </a:rPr>
              <a:t>youtube</a:t>
            </a:r>
            <a:r>
              <a:rPr lang="en-GB" sz="1200" dirty="0" smtClean="0">
                <a:latin typeface="Letterjoin-Air Plus 1" panose="02000805000000020003" pitchFamily="50" charset="0"/>
                <a:cs typeface="Cavolini" panose="03000502040302020204" pitchFamily="66" charset="0"/>
              </a:rPr>
              <a:t>. </a:t>
            </a:r>
            <a:endParaRPr lang="en-GB" sz="1200" dirty="0">
              <a:latin typeface="Letterjoin-Air Plus 1" panose="02000805000000020003" pitchFamily="50" charset="0"/>
              <a:cs typeface="Cavolini" panose="03000502040302020204" pitchFamily="66" charset="0"/>
            </a:endParaRPr>
          </a:p>
        </p:txBody>
      </p:sp>
      <p:pic>
        <p:nvPicPr>
          <p:cNvPr id="4" name="Picture 3" descr="A picture containing keyboard&#10;&#10;Description automatically generated">
            <a:extLst>
              <a:ext uri="{FF2B5EF4-FFF2-40B4-BE49-F238E27FC236}">
                <a16:creationId xmlns:a16="http://schemas.microsoft.com/office/drawing/2014/main" id="{F0F93D28-8A57-4048-8008-08BFA6F5B6A4}"/>
              </a:ext>
            </a:extLst>
          </p:cNvPr>
          <p:cNvPicPr>
            <a:picLocks noChangeAspect="1"/>
          </p:cNvPicPr>
          <p:nvPr/>
        </p:nvPicPr>
        <p:blipFill>
          <a:blip r:embed="rId2"/>
          <a:stretch>
            <a:fillRect/>
          </a:stretch>
        </p:blipFill>
        <p:spPr>
          <a:xfrm>
            <a:off x="3572662" y="2634617"/>
            <a:ext cx="4742087" cy="4011133"/>
          </a:xfrm>
          <a:prstGeom prst="rect">
            <a:avLst/>
          </a:prstGeom>
        </p:spPr>
      </p:pic>
      <p:pic>
        <p:nvPicPr>
          <p:cNvPr id="7" name="Picture 6" descr="A picture containing keyboard&#10;&#10;Description automatically generated">
            <a:extLst>
              <a:ext uri="{FF2B5EF4-FFF2-40B4-BE49-F238E27FC236}">
                <a16:creationId xmlns:a16="http://schemas.microsoft.com/office/drawing/2014/main" id="{4DCA94FA-CD4F-4DA2-B07E-CBEECEC7EE5E}"/>
              </a:ext>
            </a:extLst>
          </p:cNvPr>
          <p:cNvPicPr>
            <a:picLocks noChangeAspect="1"/>
          </p:cNvPicPr>
          <p:nvPr/>
        </p:nvPicPr>
        <p:blipFill>
          <a:blip r:embed="rId3"/>
          <a:stretch>
            <a:fillRect/>
          </a:stretch>
        </p:blipFill>
        <p:spPr>
          <a:xfrm>
            <a:off x="8311964" y="2409540"/>
            <a:ext cx="3880036" cy="4461288"/>
          </a:xfrm>
          <a:prstGeom prst="rect">
            <a:avLst/>
          </a:prstGeom>
        </p:spPr>
      </p:pic>
      <p:pic>
        <p:nvPicPr>
          <p:cNvPr id="9" name="Picture 8">
            <a:extLst>
              <a:ext uri="{FF2B5EF4-FFF2-40B4-BE49-F238E27FC236}">
                <a16:creationId xmlns:a16="http://schemas.microsoft.com/office/drawing/2014/main" id="{0FC9C9EE-AE7F-40A6-AC88-E07DA7083BA4}"/>
              </a:ext>
            </a:extLst>
          </p:cNvPr>
          <p:cNvPicPr>
            <a:picLocks noChangeAspect="1"/>
          </p:cNvPicPr>
          <p:nvPr/>
        </p:nvPicPr>
        <p:blipFill>
          <a:blip r:embed="rId4"/>
          <a:stretch>
            <a:fillRect/>
          </a:stretch>
        </p:blipFill>
        <p:spPr>
          <a:xfrm>
            <a:off x="50556" y="2737500"/>
            <a:ext cx="3232329" cy="4011133"/>
          </a:xfrm>
          <a:prstGeom prst="rect">
            <a:avLst/>
          </a:prstGeom>
        </p:spPr>
      </p:pic>
      <p:sp>
        <p:nvSpPr>
          <p:cNvPr id="2" name="TextBox 1"/>
          <p:cNvSpPr txBox="1"/>
          <p:nvPr/>
        </p:nvSpPr>
        <p:spPr>
          <a:xfrm>
            <a:off x="1155936" y="2409540"/>
            <a:ext cx="1340377" cy="369332"/>
          </a:xfrm>
          <a:prstGeom prst="rect">
            <a:avLst/>
          </a:prstGeom>
          <a:noFill/>
        </p:spPr>
        <p:txBody>
          <a:bodyPr wrap="square" rtlCol="0">
            <a:spAutoFit/>
          </a:bodyPr>
          <a:lstStyle/>
          <a:p>
            <a:pPr algn="ctr"/>
            <a:r>
              <a:rPr lang="en-GB" dirty="0" smtClean="0">
                <a:latin typeface="Letterjoin-Air Plus 1" panose="02000805000000020003" pitchFamily="50" charset="0"/>
              </a:rPr>
              <a:t>Day 1</a:t>
            </a:r>
            <a:endParaRPr lang="en-GB" dirty="0">
              <a:latin typeface="Letterjoin-Air Plus 1" panose="02000805000000020003" pitchFamily="50" charset="0"/>
            </a:endParaRPr>
          </a:p>
        </p:txBody>
      </p:sp>
      <p:sp>
        <p:nvSpPr>
          <p:cNvPr id="40" name="TextBox 39"/>
          <p:cNvSpPr txBox="1"/>
          <p:nvPr/>
        </p:nvSpPr>
        <p:spPr>
          <a:xfrm>
            <a:off x="5030537" y="2409539"/>
            <a:ext cx="1340377" cy="369332"/>
          </a:xfrm>
          <a:prstGeom prst="rect">
            <a:avLst/>
          </a:prstGeom>
          <a:noFill/>
        </p:spPr>
        <p:txBody>
          <a:bodyPr wrap="square" rtlCol="0">
            <a:spAutoFit/>
          </a:bodyPr>
          <a:lstStyle/>
          <a:p>
            <a:pPr algn="ctr"/>
            <a:r>
              <a:rPr lang="en-GB" dirty="0" smtClean="0">
                <a:latin typeface="Letterjoin-Air Plus 1" panose="02000805000000020003" pitchFamily="50" charset="0"/>
              </a:rPr>
              <a:t>Day 2</a:t>
            </a:r>
            <a:endParaRPr lang="en-GB" dirty="0">
              <a:latin typeface="Letterjoin-Air Plus 1" panose="02000805000000020003" pitchFamily="50" charset="0"/>
            </a:endParaRPr>
          </a:p>
        </p:txBody>
      </p:sp>
      <p:sp>
        <p:nvSpPr>
          <p:cNvPr id="41" name="TextBox 40"/>
          <p:cNvSpPr txBox="1"/>
          <p:nvPr/>
        </p:nvSpPr>
        <p:spPr>
          <a:xfrm>
            <a:off x="9581793" y="1949567"/>
            <a:ext cx="1340377" cy="369332"/>
          </a:xfrm>
          <a:prstGeom prst="rect">
            <a:avLst/>
          </a:prstGeom>
          <a:noFill/>
        </p:spPr>
        <p:txBody>
          <a:bodyPr wrap="square" rtlCol="0">
            <a:spAutoFit/>
          </a:bodyPr>
          <a:lstStyle/>
          <a:p>
            <a:pPr algn="ctr"/>
            <a:r>
              <a:rPr lang="en-GB" dirty="0" smtClean="0">
                <a:latin typeface="Letterjoin-Air Plus 1" panose="02000805000000020003" pitchFamily="50" charset="0"/>
              </a:rPr>
              <a:t>Day 3</a:t>
            </a:r>
            <a:endParaRPr lang="en-GB" dirty="0">
              <a:latin typeface="Letterjoin-Air Plus 1" panose="02000805000000020003" pitchFamily="50" charset="0"/>
            </a:endParaRPr>
          </a:p>
        </p:txBody>
      </p:sp>
    </p:spTree>
    <p:extLst>
      <p:ext uri="{BB962C8B-B14F-4D97-AF65-F5344CB8AC3E}">
        <p14:creationId xmlns:p14="http://schemas.microsoft.com/office/powerpoint/2010/main" val="50687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622288" y="196818"/>
            <a:ext cx="11162992"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a:t>
            </a:r>
            <a:r>
              <a:rPr lang="en-US" sz="4400" dirty="0" err="1" smtClean="0">
                <a:ln w="0"/>
                <a:solidFill>
                  <a:srgbClr val="093C71"/>
                </a:solidFill>
                <a:effectLst>
                  <a:reflection blurRad="6350" stA="53000" endA="300" endPos="35500" dir="5400000" sy="-90000" algn="bl" rotWithShape="0"/>
                </a:effectLst>
                <a:latin typeface="Letterjoin-Air Plus 1" panose="02000805000000020003" pitchFamily="50" charset="0"/>
              </a:rPr>
              <a:t>Maths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274519" y="947601"/>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pic>
        <p:nvPicPr>
          <p:cNvPr id="5" name="Picture 4" descr="A close up of a logo&#10;&#10;Description automatically generated">
            <a:extLst>
              <a:ext uri="{FF2B5EF4-FFF2-40B4-BE49-F238E27FC236}">
                <a16:creationId xmlns:a16="http://schemas.microsoft.com/office/drawing/2014/main" id="{D2D617A7-7B06-4F7F-9BA3-48BB8B339D9A}"/>
              </a:ext>
            </a:extLst>
          </p:cNvPr>
          <p:cNvPicPr>
            <a:picLocks noChangeAspect="1"/>
          </p:cNvPicPr>
          <p:nvPr/>
        </p:nvPicPr>
        <p:blipFill rotWithShape="1">
          <a:blip r:embed="rId2"/>
          <a:srcRect l="-1" t="3083" r="-455" b="2803"/>
          <a:stretch/>
        </p:blipFill>
        <p:spPr>
          <a:xfrm>
            <a:off x="139890" y="2261492"/>
            <a:ext cx="3281930" cy="4596507"/>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C3F087E9-D218-4BD7-8572-F18498B022D8}"/>
              </a:ext>
            </a:extLst>
          </p:cNvPr>
          <p:cNvPicPr>
            <a:picLocks noChangeAspect="1"/>
          </p:cNvPicPr>
          <p:nvPr/>
        </p:nvPicPr>
        <p:blipFill rotWithShape="1">
          <a:blip r:embed="rId3"/>
          <a:srcRect l="3814" t="13617" r="2186" b="5191"/>
          <a:stretch/>
        </p:blipFill>
        <p:spPr>
          <a:xfrm>
            <a:off x="7323553" y="2154368"/>
            <a:ext cx="4868447" cy="4703631"/>
          </a:xfrm>
          <a:prstGeom prst="rect">
            <a:avLst/>
          </a:prstGeom>
        </p:spPr>
      </p:pic>
      <p:sp>
        <p:nvSpPr>
          <p:cNvPr id="9" name="TextBox 8">
            <a:extLst>
              <a:ext uri="{FF2B5EF4-FFF2-40B4-BE49-F238E27FC236}">
                <a16:creationId xmlns:a16="http://schemas.microsoft.com/office/drawing/2014/main" id="{B3D25008-87B7-4016-ADE0-F61BC28891E5}"/>
              </a:ext>
            </a:extLst>
          </p:cNvPr>
          <p:cNvSpPr txBox="1"/>
          <p:nvPr/>
        </p:nvSpPr>
        <p:spPr>
          <a:xfrm>
            <a:off x="3803471" y="2567683"/>
            <a:ext cx="3374123" cy="3416320"/>
          </a:xfrm>
          <a:prstGeom prst="rect">
            <a:avLst/>
          </a:prstGeom>
          <a:noFill/>
        </p:spPr>
        <p:txBody>
          <a:bodyPr wrap="square" rtlCol="0">
            <a:spAutoFit/>
          </a:bodyPr>
          <a:lstStyle/>
          <a:p>
            <a:r>
              <a:rPr lang="en-GB" dirty="0">
                <a:latin typeface="Letterjoin-Air Plus 1" panose="02000805000000020003" pitchFamily="50" charset="0"/>
                <a:cs typeface="Cavolini" panose="03000502040302020204" pitchFamily="66" charset="0"/>
              </a:rPr>
              <a:t>1. Count in 2s and trace a </a:t>
            </a:r>
            <a:r>
              <a:rPr lang="en-GB" b="1" dirty="0">
                <a:solidFill>
                  <a:srgbClr val="FF0000"/>
                </a:solidFill>
                <a:latin typeface="Letterjoin-Air Plus 1" panose="02000805000000020003" pitchFamily="50" charset="0"/>
                <a:cs typeface="Cavolini" panose="03000502040302020204" pitchFamily="66" charset="0"/>
              </a:rPr>
              <a:t>red</a:t>
            </a:r>
            <a:r>
              <a:rPr lang="en-GB" dirty="0">
                <a:latin typeface="Letterjoin-Air Plus 1" panose="02000805000000020003" pitchFamily="50" charset="0"/>
                <a:cs typeface="Cavolini" panose="03000502040302020204" pitchFamily="66" charset="0"/>
              </a:rPr>
              <a:t> border around each box that you land on.</a:t>
            </a:r>
          </a:p>
          <a:p>
            <a:r>
              <a:rPr lang="en-GB" dirty="0">
                <a:latin typeface="Letterjoin-Air Plus 1" panose="02000805000000020003" pitchFamily="50" charset="0"/>
                <a:cs typeface="Cavolini" panose="03000502040302020204" pitchFamily="66" charset="0"/>
              </a:rPr>
              <a:t>2. Then count in 5s and place a </a:t>
            </a:r>
            <a:r>
              <a:rPr lang="en-GB" b="1" dirty="0">
                <a:solidFill>
                  <a:srgbClr val="0070C0"/>
                </a:solidFill>
                <a:latin typeface="Letterjoin-Air Plus 1" panose="02000805000000020003" pitchFamily="50" charset="0"/>
                <a:cs typeface="Cavolini" panose="03000502040302020204" pitchFamily="66" charset="0"/>
              </a:rPr>
              <a:t>blue</a:t>
            </a:r>
            <a:r>
              <a:rPr lang="en-GB" dirty="0">
                <a:latin typeface="Letterjoin-Air Plus 1" panose="02000805000000020003" pitchFamily="50" charset="0"/>
                <a:cs typeface="Cavolini" panose="03000502040302020204" pitchFamily="66" charset="0"/>
              </a:rPr>
              <a:t> circle around the number that you land on.</a:t>
            </a:r>
          </a:p>
          <a:p>
            <a:r>
              <a:rPr lang="en-GB" dirty="0">
                <a:latin typeface="Letterjoin-Air Plus 1" panose="02000805000000020003" pitchFamily="50" charset="0"/>
                <a:cs typeface="Cavolini" panose="03000502040302020204" pitchFamily="66" charset="0"/>
              </a:rPr>
              <a:t>3. Finally, count by 10s and place a </a:t>
            </a:r>
            <a:r>
              <a:rPr lang="en-GB" b="1" dirty="0">
                <a:solidFill>
                  <a:srgbClr val="00B050"/>
                </a:solidFill>
                <a:latin typeface="Letterjoin-Air Plus 1" panose="02000805000000020003" pitchFamily="50" charset="0"/>
                <a:cs typeface="Cavolini" panose="03000502040302020204" pitchFamily="66" charset="0"/>
              </a:rPr>
              <a:t>green</a:t>
            </a:r>
            <a:r>
              <a:rPr lang="en-GB" dirty="0">
                <a:latin typeface="Letterjoin-Air Plus 1" panose="02000805000000020003" pitchFamily="50" charset="0"/>
                <a:cs typeface="Cavolini" panose="03000502040302020204" pitchFamily="66" charset="0"/>
              </a:rPr>
              <a:t> X over the number in each box that you land on.</a:t>
            </a:r>
          </a:p>
        </p:txBody>
      </p:sp>
      <p:sp>
        <p:nvSpPr>
          <p:cNvPr id="38" name="TextBox 37"/>
          <p:cNvSpPr txBox="1"/>
          <p:nvPr/>
        </p:nvSpPr>
        <p:spPr>
          <a:xfrm>
            <a:off x="1588944" y="1765847"/>
            <a:ext cx="1340377" cy="369332"/>
          </a:xfrm>
          <a:prstGeom prst="rect">
            <a:avLst/>
          </a:prstGeom>
          <a:noFill/>
        </p:spPr>
        <p:txBody>
          <a:bodyPr wrap="square" rtlCol="0">
            <a:spAutoFit/>
          </a:bodyPr>
          <a:lstStyle/>
          <a:p>
            <a:pPr algn="ctr"/>
            <a:r>
              <a:rPr lang="en-GB" dirty="0" smtClean="0">
                <a:latin typeface="Letterjoin-Air Plus 1" panose="02000805000000020003" pitchFamily="50" charset="0"/>
              </a:rPr>
              <a:t>Day 4</a:t>
            </a:r>
            <a:endParaRPr lang="en-GB" dirty="0">
              <a:latin typeface="Letterjoin-Air Plus 1" panose="02000805000000020003" pitchFamily="50" charset="0"/>
            </a:endParaRPr>
          </a:p>
        </p:txBody>
      </p:sp>
      <p:sp>
        <p:nvSpPr>
          <p:cNvPr id="40" name="TextBox 39"/>
          <p:cNvSpPr txBox="1"/>
          <p:nvPr/>
        </p:nvSpPr>
        <p:spPr>
          <a:xfrm>
            <a:off x="8818766" y="1833398"/>
            <a:ext cx="1340377" cy="369332"/>
          </a:xfrm>
          <a:prstGeom prst="rect">
            <a:avLst/>
          </a:prstGeom>
          <a:noFill/>
        </p:spPr>
        <p:txBody>
          <a:bodyPr wrap="square" rtlCol="0">
            <a:spAutoFit/>
          </a:bodyPr>
          <a:lstStyle/>
          <a:p>
            <a:pPr algn="ctr"/>
            <a:r>
              <a:rPr lang="en-GB" dirty="0" smtClean="0">
                <a:latin typeface="Letterjoin-Air Plus 1" panose="02000805000000020003" pitchFamily="50" charset="0"/>
              </a:rPr>
              <a:t>Day 5</a:t>
            </a:r>
            <a:endParaRPr lang="en-GB" dirty="0">
              <a:latin typeface="Letterjoin-Air Plus 1" panose="02000805000000020003" pitchFamily="50" charset="0"/>
            </a:endParaRPr>
          </a:p>
        </p:txBody>
      </p:sp>
    </p:spTree>
    <p:extLst>
      <p:ext uri="{BB962C8B-B14F-4D97-AF65-F5344CB8AC3E}">
        <p14:creationId xmlns:p14="http://schemas.microsoft.com/office/powerpoint/2010/main" val="3707838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007245" y="286831"/>
            <a:ext cx="9998636"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Recap - Phonics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pic>
        <p:nvPicPr>
          <p:cNvPr id="2" name="Picture 1"/>
          <p:cNvPicPr>
            <a:picLocks noChangeAspect="1"/>
          </p:cNvPicPr>
          <p:nvPr/>
        </p:nvPicPr>
        <p:blipFill>
          <a:blip r:embed="rId2"/>
          <a:stretch>
            <a:fillRect/>
          </a:stretch>
        </p:blipFill>
        <p:spPr>
          <a:xfrm>
            <a:off x="524896" y="2452049"/>
            <a:ext cx="4810125" cy="3619500"/>
          </a:xfrm>
          <a:prstGeom prst="rect">
            <a:avLst/>
          </a:prstGeom>
        </p:spPr>
      </p:pic>
      <p:pic>
        <p:nvPicPr>
          <p:cNvPr id="3" name="Picture 2"/>
          <p:cNvPicPr>
            <a:picLocks noChangeAspect="1"/>
          </p:cNvPicPr>
          <p:nvPr/>
        </p:nvPicPr>
        <p:blipFill>
          <a:blip r:embed="rId3"/>
          <a:stretch>
            <a:fillRect/>
          </a:stretch>
        </p:blipFill>
        <p:spPr>
          <a:xfrm>
            <a:off x="6168247" y="1336221"/>
            <a:ext cx="4901278" cy="4842510"/>
          </a:xfrm>
          <a:prstGeom prst="rect">
            <a:avLst/>
          </a:prstGeom>
        </p:spPr>
      </p:pic>
    </p:spTree>
    <p:extLst>
      <p:ext uri="{BB962C8B-B14F-4D97-AF65-F5344CB8AC3E}">
        <p14:creationId xmlns:p14="http://schemas.microsoft.com/office/powerpoint/2010/main" val="2510237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46432" y="286831"/>
            <a:ext cx="11720260"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Phonics</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8" name="Rectangle 7">
            <a:extLst>
              <a:ext uri="{FF2B5EF4-FFF2-40B4-BE49-F238E27FC236}">
                <a16:creationId xmlns:a16="http://schemas.microsoft.com/office/drawing/2014/main" id="{E8FCE6F7-F7F9-4B85-820D-02109603294A}"/>
              </a:ext>
            </a:extLst>
          </p:cNvPr>
          <p:cNvSpPr/>
          <p:nvPr/>
        </p:nvSpPr>
        <p:spPr>
          <a:xfrm>
            <a:off x="146432" y="5444761"/>
            <a:ext cx="2935714" cy="1384995"/>
          </a:xfrm>
          <a:prstGeom prst="rect">
            <a:avLst/>
          </a:prstGeom>
        </p:spPr>
        <p:txBody>
          <a:bodyPr wrap="square">
            <a:spAutoFit/>
          </a:bodyPr>
          <a:lstStyle/>
          <a:p>
            <a:r>
              <a:rPr lang="en-GB" sz="1200" dirty="0" smtClean="0">
                <a:latin typeface="Letterjoin-Air Plus 1" panose="02000805000000020003" pitchFamily="50" charset="0"/>
                <a:cs typeface="Cavolini" panose="03000502040302020204" pitchFamily="66" charset="0"/>
              </a:rPr>
              <a:t>Home phonics game – Make some cards with the different sounds that you know on them, have 2 of each soun</a:t>
            </a:r>
            <a:r>
              <a:rPr lang="en-GB" sz="1200" dirty="0" smtClean="0">
                <a:latin typeface="Letterjoin-Air Plus 1" panose="02000805000000020003" pitchFamily="50" charset="0"/>
                <a:cs typeface="Cavolini" panose="03000502040302020204" pitchFamily="66" charset="0"/>
              </a:rPr>
              <a:t>d and play snap with them. When you lay a card down, you must say a word with that sound in. </a:t>
            </a:r>
            <a:endParaRPr lang="en-GB" sz="1200" dirty="0">
              <a:latin typeface="Letterjoin-Air Plus 1" panose="02000805000000020003" pitchFamily="50" charset="0"/>
              <a:cs typeface="Cavolini" panose="03000502040302020204" pitchFamily="66" charset="0"/>
            </a:endParaRPr>
          </a:p>
        </p:txBody>
      </p:sp>
      <p:sp>
        <p:nvSpPr>
          <p:cNvPr id="38" name="TextBox 37">
            <a:extLst>
              <a:ext uri="{FF2B5EF4-FFF2-40B4-BE49-F238E27FC236}">
                <a16:creationId xmlns:a16="http://schemas.microsoft.com/office/drawing/2014/main" id="{100C7057-B648-43B8-B516-EB588B754C34}"/>
              </a:ext>
            </a:extLst>
          </p:cNvPr>
          <p:cNvSpPr txBox="1"/>
          <p:nvPr/>
        </p:nvSpPr>
        <p:spPr>
          <a:xfrm>
            <a:off x="1750831" y="965507"/>
            <a:ext cx="10115861" cy="1600438"/>
          </a:xfrm>
          <a:prstGeom prst="rect">
            <a:avLst/>
          </a:prstGeom>
          <a:noFill/>
        </p:spPr>
        <p:txBody>
          <a:bodyPr wrap="square" rtlCol="0">
            <a:spAutoFit/>
          </a:bodyPr>
          <a:lstStyle/>
          <a:p>
            <a:r>
              <a:rPr lang="en-GB" sz="1400" dirty="0">
                <a:latin typeface="Letterjoin-Air Plus 1" panose="02000805000000020003" pitchFamily="50" charset="0"/>
                <a:cs typeface="Cavolini" panose="03000502040302020204" pitchFamily="66" charset="0"/>
              </a:rPr>
              <a:t>Phonics is a method of teaching children to read by linking sounds (phonemes) and the symbols that represent them (graphemes, or letter groups). Phonics is the learning-to-read method used in primary schools in the UK today. </a:t>
            </a:r>
            <a:endParaRPr lang="en-GB" sz="1400" dirty="0" smtClean="0">
              <a:latin typeface="Letterjoin-Air Plus 1" panose="02000805000000020003" pitchFamily="50" charset="0"/>
              <a:cs typeface="Cavolini" panose="03000502040302020204" pitchFamily="66" charset="0"/>
            </a:endParaRPr>
          </a:p>
          <a:p>
            <a:r>
              <a:rPr lang="en-GB" sz="1400" dirty="0" smtClean="0">
                <a:latin typeface="Letterjoin-Air Plus 1" panose="02000805000000020003" pitchFamily="50" charset="0"/>
                <a:cs typeface="Cavolini" panose="03000502040302020204" pitchFamily="66" charset="0"/>
              </a:rPr>
              <a:t>Day 1 – Learn it. What sound does it make, what does it look like? Day 2 – Use the grapheme to write the words correctly, read them out loud to check. Day 3 – Match the word to the pictures. </a:t>
            </a:r>
          </a:p>
          <a:p>
            <a:r>
              <a:rPr lang="en-GB" sz="1400" dirty="0" smtClean="0">
                <a:latin typeface="Letterjoin-Air Plus 1" panose="02000805000000020003" pitchFamily="50" charset="0"/>
                <a:cs typeface="Cavolini" panose="03000502040302020204" pitchFamily="66" charset="0"/>
              </a:rPr>
              <a:t>Day 4 – Make a snap gam including the sound you have learnt. </a:t>
            </a:r>
          </a:p>
          <a:p>
            <a:r>
              <a:rPr lang="en-GB" sz="1400" dirty="0" smtClean="0">
                <a:latin typeface="Letterjoin-Air Plus 1" panose="02000805000000020003" pitchFamily="50" charset="0"/>
                <a:cs typeface="Cavolini" panose="03000502040302020204" pitchFamily="66" charset="0"/>
              </a:rPr>
              <a:t>Day 5 – Play the snap game with a family member.</a:t>
            </a:r>
            <a:endParaRPr lang="en-GB" sz="1400" dirty="0">
              <a:latin typeface="Letterjoin-Air Plus 1" panose="02000805000000020003" pitchFamily="50" charset="0"/>
              <a:cs typeface="Cavolini" panose="03000502040302020204" pitchFamily="66" charset="0"/>
            </a:endParaRPr>
          </a:p>
        </p:txBody>
      </p:sp>
      <p:pic>
        <p:nvPicPr>
          <p:cNvPr id="4" name="Picture 3" descr="A screenshot of a cell phone&#10;&#10;Description automatically generated">
            <a:extLst>
              <a:ext uri="{FF2B5EF4-FFF2-40B4-BE49-F238E27FC236}">
                <a16:creationId xmlns:a16="http://schemas.microsoft.com/office/drawing/2014/main" id="{57CBBD3F-D25A-4863-BCB5-87BA0D68095D}"/>
              </a:ext>
            </a:extLst>
          </p:cNvPr>
          <p:cNvPicPr>
            <a:picLocks noChangeAspect="1"/>
          </p:cNvPicPr>
          <p:nvPr/>
        </p:nvPicPr>
        <p:blipFill>
          <a:blip r:embed="rId2"/>
          <a:stretch>
            <a:fillRect/>
          </a:stretch>
        </p:blipFill>
        <p:spPr>
          <a:xfrm>
            <a:off x="3889280" y="2527769"/>
            <a:ext cx="4050995" cy="433023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0B1026CD-185C-4E10-8984-64E860F67F5D}"/>
              </a:ext>
            </a:extLst>
          </p:cNvPr>
          <p:cNvPicPr>
            <a:picLocks noChangeAspect="1"/>
          </p:cNvPicPr>
          <p:nvPr/>
        </p:nvPicPr>
        <p:blipFill>
          <a:blip r:embed="rId3"/>
          <a:stretch>
            <a:fillRect/>
          </a:stretch>
        </p:blipFill>
        <p:spPr>
          <a:xfrm>
            <a:off x="8205649" y="2100040"/>
            <a:ext cx="3986351" cy="4757960"/>
          </a:xfrm>
          <a:prstGeom prst="rect">
            <a:avLst/>
          </a:prstGeom>
        </p:spPr>
      </p:pic>
      <p:pic>
        <p:nvPicPr>
          <p:cNvPr id="9" name="Picture 8" descr="A picture containing screenshot&#10;&#10;Description automatically generated">
            <a:extLst>
              <a:ext uri="{FF2B5EF4-FFF2-40B4-BE49-F238E27FC236}">
                <a16:creationId xmlns:a16="http://schemas.microsoft.com/office/drawing/2014/main" id="{68AEB5E8-074C-4262-B4CE-D78A65126AA9}"/>
              </a:ext>
            </a:extLst>
          </p:cNvPr>
          <p:cNvPicPr>
            <a:picLocks noChangeAspect="1"/>
          </p:cNvPicPr>
          <p:nvPr/>
        </p:nvPicPr>
        <p:blipFill>
          <a:blip r:embed="rId4"/>
          <a:stretch>
            <a:fillRect/>
          </a:stretch>
        </p:blipFill>
        <p:spPr>
          <a:xfrm>
            <a:off x="67614" y="2527769"/>
            <a:ext cx="3573350" cy="2804306"/>
          </a:xfrm>
          <a:prstGeom prst="rect">
            <a:avLst/>
          </a:prstGeom>
        </p:spPr>
      </p:pic>
    </p:spTree>
    <p:extLst>
      <p:ext uri="{BB962C8B-B14F-4D97-AF65-F5344CB8AC3E}">
        <p14:creationId xmlns:p14="http://schemas.microsoft.com/office/powerpoint/2010/main" val="294324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0" y="327813"/>
            <a:ext cx="11991703" cy="769441"/>
          </a:xfrm>
          <a:prstGeom prst="rect">
            <a:avLst/>
          </a:prstGeom>
          <a:noFill/>
        </p:spPr>
        <p:txBody>
          <a:bodyPr wrap="squar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Challenges – English</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1152428" y="106084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39" name="TextBox 38">
            <a:extLst>
              <a:ext uri="{FF2B5EF4-FFF2-40B4-BE49-F238E27FC236}">
                <a16:creationId xmlns:a16="http://schemas.microsoft.com/office/drawing/2014/main" id="{273C07E5-7D33-46A6-A57B-1CB21BFDBEB1}"/>
              </a:ext>
            </a:extLst>
          </p:cNvPr>
          <p:cNvSpPr txBox="1"/>
          <p:nvPr/>
        </p:nvSpPr>
        <p:spPr>
          <a:xfrm>
            <a:off x="3421820" y="1154761"/>
            <a:ext cx="8270157" cy="861774"/>
          </a:xfrm>
          <a:prstGeom prst="rect">
            <a:avLst/>
          </a:prstGeom>
          <a:noFill/>
        </p:spPr>
        <p:txBody>
          <a:bodyPr wrap="square" rtlCol="0">
            <a:spAutoFit/>
          </a:bodyPr>
          <a:lstStyle/>
          <a:p>
            <a:r>
              <a:rPr lang="en-GB" sz="1200" b="1" u="sng" dirty="0" smtClean="0">
                <a:latin typeface="Letterjoin-Air Plus 1" panose="02000805000000020003" pitchFamily="50" charset="0"/>
                <a:cs typeface="Cavolini" panose="03000502040302020204" pitchFamily="66" charset="0"/>
              </a:rPr>
              <a:t>Write a set of instructions. </a:t>
            </a:r>
            <a:endParaRPr lang="en-GB" sz="1200" b="1" u="sng" dirty="0">
              <a:latin typeface="Letterjoin-Air Plus 1" panose="02000805000000020003" pitchFamily="50" charset="0"/>
              <a:cs typeface="Cavolini" panose="03000502040302020204" pitchFamily="66" charset="0"/>
            </a:endParaRPr>
          </a:p>
          <a:p>
            <a:r>
              <a:rPr lang="en-GB" sz="1200" dirty="0" smtClean="0">
                <a:latin typeface="Letterjoin-Air Plus 1" panose="02000805000000020003" pitchFamily="50" charset="0"/>
                <a:cs typeface="Cavolini" panose="03000502040302020204" pitchFamily="66" charset="0"/>
              </a:rPr>
              <a:t>Instructions give a clear guide for people to follow.  Your task is to write a set of instructions to tell someone how to make a bowl of cereal.  </a:t>
            </a:r>
            <a:endParaRPr lang="en-GB" sz="1200" dirty="0">
              <a:latin typeface="Letterjoin-Air Plus 1" panose="02000805000000020003" pitchFamily="50" charset="0"/>
              <a:cs typeface="Cavolini" panose="03000502040302020204" pitchFamily="66" charset="0"/>
            </a:endParaRPr>
          </a:p>
          <a:p>
            <a:endParaRPr lang="en-GB" sz="1400" b="1" u="sng" dirty="0">
              <a:latin typeface="Letterjoin-Air Plus 1" panose="02000805000000020003" pitchFamily="50" charset="0"/>
              <a:cs typeface="Cavolini" panose="03000502040302020204" pitchFamily="66" charset="0"/>
            </a:endParaRPr>
          </a:p>
        </p:txBody>
      </p:sp>
      <p:sp>
        <p:nvSpPr>
          <p:cNvPr id="9" name="TextBox 8">
            <a:extLst>
              <a:ext uri="{FF2B5EF4-FFF2-40B4-BE49-F238E27FC236}">
                <a16:creationId xmlns:a16="http://schemas.microsoft.com/office/drawing/2014/main" id="{B3D25008-87B7-4016-ADE0-F61BC28891E5}"/>
              </a:ext>
            </a:extLst>
          </p:cNvPr>
          <p:cNvSpPr txBox="1"/>
          <p:nvPr/>
        </p:nvSpPr>
        <p:spPr>
          <a:xfrm>
            <a:off x="4043441" y="1918808"/>
            <a:ext cx="3374123" cy="4985980"/>
          </a:xfrm>
          <a:prstGeom prst="rect">
            <a:avLst/>
          </a:prstGeom>
          <a:noFill/>
        </p:spPr>
        <p:txBody>
          <a:bodyPr wrap="square" rtlCol="0">
            <a:spAutoFit/>
          </a:bodyPr>
          <a:lstStyle/>
          <a:p>
            <a:r>
              <a:rPr lang="en-GB" sz="1200" dirty="0" smtClean="0">
                <a:latin typeface="Letterjoin-Air Plus 1" panose="02000805000000020003" pitchFamily="50" charset="0"/>
                <a:cs typeface="Cavolini" panose="03000502040302020204" pitchFamily="66" charset="0"/>
              </a:rPr>
              <a:t>Day 1 - Draw and label what you will need to complete this activity.</a:t>
            </a:r>
          </a:p>
          <a:p>
            <a:endParaRPr lang="en-GB" sz="1200" dirty="0" smtClean="0">
              <a:latin typeface="Letterjoin-Air Plus 1" panose="02000805000000020003" pitchFamily="50" charset="0"/>
              <a:cs typeface="Cavolini" panose="03000502040302020204" pitchFamily="66" charset="0"/>
            </a:endParaRPr>
          </a:p>
          <a:p>
            <a:r>
              <a:rPr lang="en-GB" sz="1200" dirty="0" smtClean="0">
                <a:latin typeface="Letterjoin-Air Plus 1" panose="02000805000000020003" pitchFamily="50" charset="0"/>
                <a:cs typeface="Cavolini" panose="03000502040302020204" pitchFamily="66" charset="0"/>
              </a:rPr>
              <a:t>Day 2 – Draw the 4 steps that you will complete and put them in order. Add words to order the pictures e.g. First, then, next, after that, finally.  Check that your instructions work by following them yourself. </a:t>
            </a:r>
          </a:p>
          <a:p>
            <a:endParaRPr lang="en-GB" sz="1200" dirty="0">
              <a:latin typeface="Letterjoin-Air Plus 1" panose="02000805000000020003" pitchFamily="50" charset="0"/>
              <a:cs typeface="Cavolini" panose="03000502040302020204" pitchFamily="66" charset="0"/>
            </a:endParaRPr>
          </a:p>
          <a:p>
            <a:r>
              <a:rPr lang="en-GB" sz="1200" dirty="0" smtClean="0">
                <a:latin typeface="Letterjoin-Air Plus 1" panose="02000805000000020003" pitchFamily="50" charset="0"/>
                <a:cs typeface="Cavolini" panose="03000502040302020204" pitchFamily="66" charset="0"/>
              </a:rPr>
              <a:t>Day 3 – Draft some simple sentences using the pictures and sentence starters that you made on day 2. </a:t>
            </a:r>
          </a:p>
          <a:p>
            <a:endParaRPr lang="en-GB" sz="1200" dirty="0">
              <a:latin typeface="Letterjoin-Air Plus 1" panose="02000805000000020003" pitchFamily="50" charset="0"/>
              <a:cs typeface="Cavolini" panose="03000502040302020204" pitchFamily="66" charset="0"/>
            </a:endParaRPr>
          </a:p>
          <a:p>
            <a:r>
              <a:rPr lang="en-GB" sz="1200" dirty="0" smtClean="0">
                <a:latin typeface="Letterjoin-Air Plus 1" panose="02000805000000020003" pitchFamily="50" charset="0"/>
                <a:cs typeface="Cavolini" panose="03000502040302020204" pitchFamily="66" charset="0"/>
              </a:rPr>
              <a:t>Day 4 – Edit and improve your sentences, Check your spelling, look for finger spaces, find and use capital letters and full stops. Challenge – Add some description words </a:t>
            </a:r>
            <a:r>
              <a:rPr lang="en-GB" sz="1200" dirty="0" err="1" smtClean="0">
                <a:latin typeface="Letterjoin-Air Plus 1" panose="02000805000000020003" pitchFamily="50" charset="0"/>
                <a:cs typeface="Cavolini" panose="03000502040302020204" pitchFamily="66" charset="0"/>
              </a:rPr>
              <a:t>e.g</a:t>
            </a:r>
            <a:r>
              <a:rPr lang="en-GB" sz="1200" dirty="0" smtClean="0">
                <a:latin typeface="Letterjoin-Air Plus 1" panose="02000805000000020003" pitchFamily="50" charset="0"/>
                <a:cs typeface="Cavolini" panose="03000502040302020204" pitchFamily="66" charset="0"/>
              </a:rPr>
              <a:t> cold milk, crunchy cereal</a:t>
            </a:r>
          </a:p>
          <a:p>
            <a:endParaRPr lang="en-GB" sz="1200" dirty="0">
              <a:latin typeface="Letterjoin-Air Plus 1" panose="02000805000000020003" pitchFamily="50" charset="0"/>
              <a:cs typeface="Cavolini" panose="03000502040302020204" pitchFamily="66" charset="0"/>
            </a:endParaRPr>
          </a:p>
          <a:p>
            <a:r>
              <a:rPr lang="en-GB" sz="1200" dirty="0" smtClean="0">
                <a:latin typeface="Letterjoin-Air Plus 1" panose="02000805000000020003" pitchFamily="50" charset="0"/>
                <a:cs typeface="Cavolini" panose="03000502040302020204" pitchFamily="66" charset="0"/>
              </a:rPr>
              <a:t>Day 5 – Publish, write up your instructions. Copy your edited draft using your best handwriting. Save your work to show me.</a:t>
            </a:r>
            <a:endParaRPr lang="en-GB" sz="1200" dirty="0" smtClean="0">
              <a:latin typeface="Letterjoin-Air Plus 1" panose="02000805000000020003" pitchFamily="50" charset="0"/>
              <a:cs typeface="Cavolini" panose="03000502040302020204" pitchFamily="66" charset="0"/>
            </a:endParaRPr>
          </a:p>
          <a:p>
            <a:endParaRPr lang="en-GB" dirty="0">
              <a:latin typeface="Letterjoin-Air Plus 1" panose="02000805000000020003" pitchFamily="50" charset="0"/>
              <a:cs typeface="Cavolini" panose="03000502040302020204" pitchFamily="66" charset="0"/>
            </a:endParaRPr>
          </a:p>
        </p:txBody>
      </p:sp>
      <p:pic>
        <p:nvPicPr>
          <p:cNvPr id="2" name="Picture 1"/>
          <p:cNvPicPr>
            <a:picLocks noChangeAspect="1"/>
          </p:cNvPicPr>
          <p:nvPr/>
        </p:nvPicPr>
        <p:blipFill>
          <a:blip r:embed="rId2"/>
          <a:stretch>
            <a:fillRect/>
          </a:stretch>
        </p:blipFill>
        <p:spPr>
          <a:xfrm>
            <a:off x="297946" y="2337222"/>
            <a:ext cx="3314700" cy="4219575"/>
          </a:xfrm>
          <a:prstGeom prst="rect">
            <a:avLst/>
          </a:prstGeom>
        </p:spPr>
      </p:pic>
      <p:pic>
        <p:nvPicPr>
          <p:cNvPr id="3" name="Picture 2"/>
          <p:cNvPicPr>
            <a:picLocks noChangeAspect="1"/>
          </p:cNvPicPr>
          <p:nvPr/>
        </p:nvPicPr>
        <p:blipFill>
          <a:blip r:embed="rId3"/>
          <a:stretch>
            <a:fillRect/>
          </a:stretch>
        </p:blipFill>
        <p:spPr>
          <a:xfrm>
            <a:off x="7900307" y="2009575"/>
            <a:ext cx="3314700" cy="4467225"/>
          </a:xfrm>
          <a:prstGeom prst="rect">
            <a:avLst/>
          </a:prstGeom>
        </p:spPr>
      </p:pic>
    </p:spTree>
    <p:extLst>
      <p:ext uri="{BB962C8B-B14F-4D97-AF65-F5344CB8AC3E}">
        <p14:creationId xmlns:p14="http://schemas.microsoft.com/office/powerpoint/2010/main" val="2408365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263970" y="286831"/>
            <a:ext cx="11485195"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Challenge - Spelling</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8" name="TextBox 17">
            <a:extLst>
              <a:ext uri="{FF2B5EF4-FFF2-40B4-BE49-F238E27FC236}">
                <a16:creationId xmlns:a16="http://schemas.microsoft.com/office/drawing/2014/main" id="{100C7057-B648-43B8-B516-EB588B754C34}"/>
              </a:ext>
            </a:extLst>
          </p:cNvPr>
          <p:cNvSpPr txBox="1"/>
          <p:nvPr/>
        </p:nvSpPr>
        <p:spPr>
          <a:xfrm>
            <a:off x="2325597" y="1084422"/>
            <a:ext cx="10115861" cy="307777"/>
          </a:xfrm>
          <a:prstGeom prst="rect">
            <a:avLst/>
          </a:prstGeom>
          <a:noFill/>
        </p:spPr>
        <p:txBody>
          <a:bodyPr wrap="square" rtlCol="0">
            <a:spAutoFit/>
          </a:bodyPr>
          <a:lstStyle/>
          <a:p>
            <a:r>
              <a:rPr lang="en-GB" sz="1400" dirty="0" smtClean="0">
                <a:latin typeface="Letterjoin-Air Plus 1" panose="02000805000000020003" pitchFamily="50" charset="0"/>
                <a:cs typeface="Cavolini" panose="03000502040302020204" pitchFamily="66" charset="0"/>
              </a:rPr>
              <a:t>Use look, cover, write, check to learn the common Exception words. </a:t>
            </a:r>
            <a:endParaRPr lang="en-GB" sz="1400" dirty="0">
              <a:latin typeface="Letterjoin-Air Plus 1" panose="02000805000000020003" pitchFamily="50" charset="0"/>
              <a:cs typeface="Cavolini" panose="03000502040302020204" pitchFamily="6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65328452"/>
              </p:ext>
            </p:extLst>
          </p:nvPr>
        </p:nvGraphicFramePr>
        <p:xfrm>
          <a:off x="1942567" y="1525929"/>
          <a:ext cx="9435180" cy="4820920"/>
        </p:xfrm>
        <a:graphic>
          <a:graphicData uri="http://schemas.openxmlformats.org/drawingml/2006/table">
            <a:tbl>
              <a:tblPr firstRow="1" bandRow="1">
                <a:tableStyleId>{616DA210-FB5B-4158-B5E0-FEB733F419BA}</a:tableStyleId>
              </a:tblPr>
              <a:tblGrid>
                <a:gridCol w="1887036">
                  <a:extLst>
                    <a:ext uri="{9D8B030D-6E8A-4147-A177-3AD203B41FA5}">
                      <a16:colId xmlns:a16="http://schemas.microsoft.com/office/drawing/2014/main" val="4020973392"/>
                    </a:ext>
                  </a:extLst>
                </a:gridCol>
                <a:gridCol w="1887036">
                  <a:extLst>
                    <a:ext uri="{9D8B030D-6E8A-4147-A177-3AD203B41FA5}">
                      <a16:colId xmlns:a16="http://schemas.microsoft.com/office/drawing/2014/main" val="2856073923"/>
                    </a:ext>
                  </a:extLst>
                </a:gridCol>
                <a:gridCol w="1887036">
                  <a:extLst>
                    <a:ext uri="{9D8B030D-6E8A-4147-A177-3AD203B41FA5}">
                      <a16:colId xmlns:a16="http://schemas.microsoft.com/office/drawing/2014/main" val="3061152333"/>
                    </a:ext>
                  </a:extLst>
                </a:gridCol>
                <a:gridCol w="1887036">
                  <a:extLst>
                    <a:ext uri="{9D8B030D-6E8A-4147-A177-3AD203B41FA5}">
                      <a16:colId xmlns:a16="http://schemas.microsoft.com/office/drawing/2014/main" val="3816595594"/>
                    </a:ext>
                  </a:extLst>
                </a:gridCol>
                <a:gridCol w="1887036">
                  <a:extLst>
                    <a:ext uri="{9D8B030D-6E8A-4147-A177-3AD203B41FA5}">
                      <a16:colId xmlns:a16="http://schemas.microsoft.com/office/drawing/2014/main" val="2859039443"/>
                    </a:ext>
                  </a:extLst>
                </a:gridCol>
              </a:tblGrid>
              <a:tr h="370840">
                <a:tc>
                  <a:txBody>
                    <a:bodyPr/>
                    <a:lstStyle/>
                    <a:p>
                      <a:r>
                        <a:rPr lang="en-GB" dirty="0" smtClean="0"/>
                        <a:t>Look</a:t>
                      </a:r>
                      <a:endParaRPr lang="en-GB" dirty="0"/>
                    </a:p>
                  </a:txBody>
                  <a:tcPr/>
                </a:tc>
                <a:tc>
                  <a:txBody>
                    <a:bodyPr/>
                    <a:lstStyle/>
                    <a:p>
                      <a:r>
                        <a:rPr lang="en-GB" dirty="0" smtClean="0"/>
                        <a:t>Cover and say</a:t>
                      </a:r>
                      <a:endParaRPr lang="en-GB" dirty="0"/>
                    </a:p>
                  </a:txBody>
                  <a:tcPr/>
                </a:tc>
                <a:tc>
                  <a:txBody>
                    <a:bodyPr/>
                    <a:lstStyle/>
                    <a:p>
                      <a:r>
                        <a:rPr lang="en-GB" dirty="0" smtClean="0"/>
                        <a:t>Write and check</a:t>
                      </a:r>
                      <a:endParaRPr lang="en-GB" dirty="0"/>
                    </a:p>
                  </a:txBody>
                  <a:tcPr/>
                </a:tc>
                <a:tc>
                  <a:txBody>
                    <a:bodyPr/>
                    <a:lstStyle/>
                    <a:p>
                      <a:r>
                        <a:rPr lang="en-GB" dirty="0" smtClean="0"/>
                        <a:t>Amend errors</a:t>
                      </a:r>
                      <a:endParaRPr lang="en-GB" dirty="0"/>
                    </a:p>
                  </a:txBody>
                  <a:tcPr/>
                </a:tc>
                <a:tc>
                  <a:txBody>
                    <a:bodyPr/>
                    <a:lstStyle/>
                    <a:p>
                      <a:r>
                        <a:rPr lang="en-GB" dirty="0" smtClean="0"/>
                        <a:t>Repeat</a:t>
                      </a:r>
                      <a:endParaRPr lang="en-GB" dirty="0"/>
                    </a:p>
                  </a:txBody>
                  <a:tcPr/>
                </a:tc>
                <a:extLst>
                  <a:ext uri="{0D108BD9-81ED-4DB2-BD59-A6C34878D82A}">
                    <a16:rowId xmlns:a16="http://schemas.microsoft.com/office/drawing/2014/main" val="465327587"/>
                  </a:ext>
                </a:extLst>
              </a:tr>
              <a:tr h="370840">
                <a:tc>
                  <a:txBody>
                    <a:bodyPr/>
                    <a:lstStyle/>
                    <a:p>
                      <a:r>
                        <a:rPr lang="en-GB" dirty="0" smtClean="0">
                          <a:latin typeface="Letterjoin-Air Plus 1" panose="02000805000000020003" pitchFamily="50" charset="0"/>
                        </a:rPr>
                        <a:t>he</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919476131"/>
                  </a:ext>
                </a:extLst>
              </a:tr>
              <a:tr h="370840">
                <a:tc>
                  <a:txBody>
                    <a:bodyPr/>
                    <a:lstStyle/>
                    <a:p>
                      <a:r>
                        <a:rPr lang="en-GB" dirty="0" smtClean="0">
                          <a:latin typeface="Letterjoin-Air Plus 1" panose="02000805000000020003" pitchFamily="50" charset="0"/>
                        </a:rPr>
                        <a:t>she</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752654412"/>
                  </a:ext>
                </a:extLst>
              </a:tr>
              <a:tr h="370840">
                <a:tc>
                  <a:txBody>
                    <a:bodyPr/>
                    <a:lstStyle/>
                    <a:p>
                      <a:r>
                        <a:rPr lang="en-GB" dirty="0" smtClean="0">
                          <a:latin typeface="Letterjoin-Air Plus 1" panose="02000805000000020003" pitchFamily="50" charset="0"/>
                        </a:rPr>
                        <a:t>we</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454465752"/>
                  </a:ext>
                </a:extLst>
              </a:tr>
              <a:tr h="370840">
                <a:tc>
                  <a:txBody>
                    <a:bodyPr/>
                    <a:lstStyle/>
                    <a:p>
                      <a:r>
                        <a:rPr lang="en-GB" dirty="0" smtClean="0">
                          <a:latin typeface="Letterjoin-Air Plus 1" panose="02000805000000020003" pitchFamily="50" charset="0"/>
                        </a:rPr>
                        <a:t>me</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226650142"/>
                  </a:ext>
                </a:extLst>
              </a:tr>
              <a:tr h="370840">
                <a:tc>
                  <a:txBody>
                    <a:bodyPr/>
                    <a:lstStyle/>
                    <a:p>
                      <a:r>
                        <a:rPr lang="en-GB" dirty="0" smtClean="0">
                          <a:latin typeface="Letterjoin-Air Plus 1" panose="02000805000000020003" pitchFamily="50" charset="0"/>
                        </a:rPr>
                        <a:t>be</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769139655"/>
                  </a:ext>
                </a:extLst>
              </a:tr>
              <a:tr h="370840">
                <a:tc>
                  <a:txBody>
                    <a:bodyPr/>
                    <a:lstStyle/>
                    <a:p>
                      <a:r>
                        <a:rPr lang="en-GB" dirty="0" smtClean="0">
                          <a:latin typeface="Letterjoin-Air Plus 1" panose="02000805000000020003" pitchFamily="50" charset="0"/>
                        </a:rPr>
                        <a:t>you</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18239676"/>
                  </a:ext>
                </a:extLst>
              </a:tr>
              <a:tr h="370840">
                <a:tc>
                  <a:txBody>
                    <a:bodyPr/>
                    <a:lstStyle/>
                    <a:p>
                      <a:r>
                        <a:rPr lang="en-GB" dirty="0" smtClean="0">
                          <a:latin typeface="Letterjoin-Air Plus 1" panose="02000805000000020003" pitchFamily="50" charset="0"/>
                        </a:rPr>
                        <a:t>all</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170092734"/>
                  </a:ext>
                </a:extLst>
              </a:tr>
              <a:tr h="370840">
                <a:tc>
                  <a:txBody>
                    <a:bodyPr/>
                    <a:lstStyle/>
                    <a:p>
                      <a:r>
                        <a:rPr lang="en-GB" dirty="0" smtClean="0">
                          <a:latin typeface="Letterjoin-Air Plus 1" panose="02000805000000020003" pitchFamily="50" charset="0"/>
                        </a:rPr>
                        <a:t>are</a:t>
                      </a:r>
                      <a:endParaRPr lang="en-GB" dirty="0">
                        <a:latin typeface="Letterjoin-Air Plus 1" panose="02000805000000020003" pitchFamily="50" charset="0"/>
                      </a:endParaRP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370943898"/>
                  </a:ext>
                </a:extLst>
              </a:tr>
              <a:tr h="370840">
                <a:tc>
                  <a:txBody>
                    <a:bodyPr/>
                    <a:lstStyle/>
                    <a:p>
                      <a:r>
                        <a:rPr lang="en-GB" dirty="0" smtClean="0">
                          <a:latin typeface="Letterjoin-Air Plus 1" panose="02000805000000020003" pitchFamily="50" charset="0"/>
                        </a:rPr>
                        <a:t>her</a:t>
                      </a:r>
                      <a:endParaRPr lang="en-GB" dirty="0">
                        <a:latin typeface="Letterjoin-Air Plus 1" panose="02000805000000020003" pitchFamily="50" charset="0"/>
                      </a:endParaRP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smtClean="0"/>
                    </a:p>
                  </a:txBody>
                  <a:tcPr/>
                </a:tc>
                <a:extLst>
                  <a:ext uri="{0D108BD9-81ED-4DB2-BD59-A6C34878D82A}">
                    <a16:rowId xmlns:a16="http://schemas.microsoft.com/office/drawing/2014/main" val="2589931867"/>
                  </a:ext>
                </a:extLst>
              </a:tr>
              <a:tr h="370840">
                <a:tc>
                  <a:txBody>
                    <a:bodyPr/>
                    <a:lstStyle/>
                    <a:p>
                      <a:r>
                        <a:rPr lang="en-GB" dirty="0" smtClean="0">
                          <a:latin typeface="Letterjoin-Air Plus 1" panose="02000805000000020003" pitchFamily="50" charset="0"/>
                        </a:rPr>
                        <a:t>was</a:t>
                      </a:r>
                      <a:endParaRPr lang="en-GB" dirty="0">
                        <a:latin typeface="Letterjoin-Air Plus 1" panose="02000805000000020003" pitchFamily="50" charset="0"/>
                      </a:endParaRP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smtClean="0"/>
                    </a:p>
                  </a:txBody>
                  <a:tcPr/>
                </a:tc>
                <a:extLst>
                  <a:ext uri="{0D108BD9-81ED-4DB2-BD59-A6C34878D82A}">
                    <a16:rowId xmlns:a16="http://schemas.microsoft.com/office/drawing/2014/main" val="1588110857"/>
                  </a:ext>
                </a:extLst>
              </a:tr>
              <a:tr h="370840">
                <a:tc>
                  <a:txBody>
                    <a:bodyPr/>
                    <a:lstStyle/>
                    <a:p>
                      <a:r>
                        <a:rPr lang="en-GB" dirty="0" smtClean="0">
                          <a:latin typeface="Letterjoin-Air Plus 1" panose="02000805000000020003" pitchFamily="50" charset="0"/>
                        </a:rPr>
                        <a:t>they</a:t>
                      </a:r>
                      <a:endParaRPr lang="en-GB" dirty="0">
                        <a:latin typeface="Letterjoin-Air Plus 1" panose="02000805000000020003" pitchFamily="50" charset="0"/>
                      </a:endParaRP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smtClean="0"/>
                    </a:p>
                  </a:txBody>
                  <a:tcPr/>
                </a:tc>
                <a:extLst>
                  <a:ext uri="{0D108BD9-81ED-4DB2-BD59-A6C34878D82A}">
                    <a16:rowId xmlns:a16="http://schemas.microsoft.com/office/drawing/2014/main" val="3228494322"/>
                  </a:ext>
                </a:extLst>
              </a:tr>
              <a:tr h="370840">
                <a:tc>
                  <a:txBody>
                    <a:bodyPr/>
                    <a:lstStyle/>
                    <a:p>
                      <a:r>
                        <a:rPr lang="en-GB" dirty="0" smtClean="0">
                          <a:latin typeface="Letterjoin-Air Plus 1" panose="02000805000000020003" pitchFamily="50" charset="0"/>
                        </a:rPr>
                        <a:t>my</a:t>
                      </a:r>
                      <a:endParaRPr lang="en-GB" dirty="0">
                        <a:latin typeface="Letterjoin-Air Plus 1" panose="02000805000000020003" pitchFamily="50" charset="0"/>
                      </a:endParaRP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smtClean="0"/>
                    </a:p>
                  </a:txBody>
                  <a:tcPr/>
                </a:tc>
                <a:extLst>
                  <a:ext uri="{0D108BD9-81ED-4DB2-BD59-A6C34878D82A}">
                    <a16:rowId xmlns:a16="http://schemas.microsoft.com/office/drawing/2014/main" val="2877139107"/>
                  </a:ext>
                </a:extLst>
              </a:tr>
            </a:tbl>
          </a:graphicData>
        </a:graphic>
      </p:graphicFrame>
    </p:spTree>
    <p:extLst>
      <p:ext uri="{BB962C8B-B14F-4D97-AF65-F5344CB8AC3E}">
        <p14:creationId xmlns:p14="http://schemas.microsoft.com/office/powerpoint/2010/main" val="2416382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8BB51F-5BCA-4F04-8718-7182FC62952C}"/>
              </a:ext>
            </a:extLst>
          </p:cNvPr>
          <p:cNvSpPr/>
          <p:nvPr/>
        </p:nvSpPr>
        <p:spPr>
          <a:xfrm>
            <a:off x="1928689" y="286831"/>
            <a:ext cx="8155759" cy="769441"/>
          </a:xfrm>
          <a:prstGeom prst="rect">
            <a:avLst/>
          </a:prstGeom>
          <a:noFill/>
        </p:spPr>
        <p:txBody>
          <a:bodyPr wrap="none" lIns="91440" tIns="45720" rIns="91440" bIns="45720">
            <a:spAutoFit/>
          </a:bodyPr>
          <a:lstStyle/>
          <a:p>
            <a:pPr algn="ctr"/>
            <a:r>
              <a:rPr lang="en-US" sz="4400" dirty="0">
                <a:ln w="0"/>
                <a:solidFill>
                  <a:srgbClr val="093C71"/>
                </a:solidFill>
                <a:effectLst>
                  <a:reflection blurRad="6350" stA="53000" endA="300" endPos="35500" dir="5400000" sy="-90000" algn="bl" rotWithShape="0"/>
                </a:effectLst>
                <a:latin typeface="Letterjoin-Air Plus 1" panose="02000805000000020003" pitchFamily="50" charset="0"/>
              </a:rPr>
              <a:t>Home Learning </a:t>
            </a:r>
            <a:r>
              <a:rPr lang="en-US" sz="4400" dirty="0" smtClean="0">
                <a:ln w="0"/>
                <a:solidFill>
                  <a:srgbClr val="093C71"/>
                </a:solidFill>
                <a:effectLst>
                  <a:reflection blurRad="6350" stA="53000" endA="300" endPos="35500" dir="5400000" sy="-90000" algn="bl" rotWithShape="0"/>
                </a:effectLst>
                <a:latin typeface="Letterjoin-Air Plus 1" panose="02000805000000020003" pitchFamily="50" charset="0"/>
              </a:rPr>
              <a:t>Recap - RE</a:t>
            </a:r>
            <a:endParaRPr lang="en-US" sz="4400" dirty="0">
              <a:ln w="0"/>
              <a:solidFill>
                <a:srgbClr val="093C71"/>
              </a:solidFill>
              <a:effectLst>
                <a:reflection blurRad="6350" stA="53000" endA="300" endPos="35500" dir="5400000" sy="-90000" algn="bl" rotWithShape="0"/>
              </a:effectLst>
              <a:latin typeface="Letterjoin-Air Plus 1" panose="02000805000000020003" pitchFamily="50" charset="0"/>
            </a:endParaRPr>
          </a:p>
        </p:txBody>
      </p:sp>
      <p:grpSp>
        <p:nvGrpSpPr>
          <p:cNvPr id="61" name="Group 60">
            <a:extLst>
              <a:ext uri="{FF2B5EF4-FFF2-40B4-BE49-F238E27FC236}">
                <a16:creationId xmlns:a16="http://schemas.microsoft.com/office/drawing/2014/main" id="{FFA1899F-9B8C-4553-AD10-F595675AC1C9}"/>
              </a:ext>
              <a:ext uri="{C183D7F6-B498-43B3-948B-1728B52AA6E4}">
                <adec:decorative xmlns:adec="http://schemas.microsoft.com/office/drawing/2017/decorative" xmlns="" val="1"/>
              </a:ext>
            </a:extLst>
          </p:cNvPr>
          <p:cNvGrpSpPr>
            <a:grpSpLocks noChangeAspect="1"/>
          </p:cNvGrpSpPr>
          <p:nvPr/>
        </p:nvGrpSpPr>
        <p:grpSpPr>
          <a:xfrm rot="20686633">
            <a:off x="395676" y="1036394"/>
            <a:ext cx="1083523" cy="1083523"/>
            <a:chOff x="10320554" y="1899878"/>
            <a:chExt cx="1055407" cy="1055407"/>
          </a:xfrm>
        </p:grpSpPr>
        <p:grpSp>
          <p:nvGrpSpPr>
            <p:cNvPr id="62" name="Group 61">
              <a:extLst>
                <a:ext uri="{FF2B5EF4-FFF2-40B4-BE49-F238E27FC236}">
                  <a16:creationId xmlns:a16="http://schemas.microsoft.com/office/drawing/2014/main" id="{85E3DB5D-E19B-473F-9C70-2202ECEE4A50}"/>
                </a:ext>
              </a:extLst>
            </p:cNvPr>
            <p:cNvGrpSpPr/>
            <p:nvPr/>
          </p:nvGrpSpPr>
          <p:grpSpPr>
            <a:xfrm>
              <a:off x="10320554" y="1899878"/>
              <a:ext cx="1055407" cy="1055407"/>
              <a:chOff x="10209736" y="1789060"/>
              <a:chExt cx="1277043" cy="1277043"/>
            </a:xfrm>
          </p:grpSpPr>
          <p:sp>
            <p:nvSpPr>
              <p:cNvPr id="66" name="Freeform: Shape 65">
                <a:extLst>
                  <a:ext uri="{FF2B5EF4-FFF2-40B4-BE49-F238E27FC236}">
                    <a16:creationId xmlns:a16="http://schemas.microsoft.com/office/drawing/2014/main" id="{D16A0C1E-1AAC-4FE1-BD32-B870C955A3BD}"/>
                  </a:ext>
                </a:extLst>
              </p:cNvPr>
              <p:cNvSpPr/>
              <p:nvPr/>
            </p:nvSpPr>
            <p:spPr>
              <a:xfrm>
                <a:off x="10209736" y="1789060"/>
                <a:ext cx="1277043" cy="1277043"/>
              </a:xfrm>
              <a:custGeom>
                <a:avLst/>
                <a:gdLst>
                  <a:gd name="connsiteX0" fmla="*/ 642417 w 1277043"/>
                  <a:gd name="connsiteY0" fmla="*/ 12834 h 1277043"/>
                  <a:gd name="connsiteX1" fmla="*/ 12834 w 1277043"/>
                  <a:gd name="connsiteY1" fmla="*/ 642417 h 1277043"/>
                  <a:gd name="connsiteX2" fmla="*/ 642417 w 1277043"/>
                  <a:gd name="connsiteY2" fmla="*/ 1271999 h 1277043"/>
                  <a:gd name="connsiteX3" fmla="*/ 1271999 w 1277043"/>
                  <a:gd name="connsiteY3" fmla="*/ 642417 h 1277043"/>
                  <a:gd name="connsiteX4" fmla="*/ 642417 w 1277043"/>
                  <a:gd name="connsiteY4" fmla="*/ 12834 h 127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043" h="1277043">
                    <a:moveTo>
                      <a:pt x="642417" y="12834"/>
                    </a:moveTo>
                    <a:cubicBezTo>
                      <a:pt x="295061" y="12834"/>
                      <a:pt x="12834" y="295061"/>
                      <a:pt x="12834" y="642417"/>
                    </a:cubicBezTo>
                    <a:cubicBezTo>
                      <a:pt x="12834" y="989772"/>
                      <a:pt x="295061" y="1271999"/>
                      <a:pt x="642417" y="1271999"/>
                    </a:cubicBezTo>
                    <a:cubicBezTo>
                      <a:pt x="989772" y="1271999"/>
                      <a:pt x="1271999" y="989772"/>
                      <a:pt x="1271999" y="642417"/>
                    </a:cubicBezTo>
                    <a:cubicBezTo>
                      <a:pt x="1271999" y="295061"/>
                      <a:pt x="989772" y="12834"/>
                      <a:pt x="642417" y="12834"/>
                    </a:cubicBezTo>
                    <a:close/>
                  </a:path>
                </a:pathLst>
              </a:custGeom>
              <a:noFill/>
              <a:ln w="12764" cap="flat">
                <a:solidFill>
                  <a:schemeClr val="accent6"/>
                </a:solidFill>
                <a:prstDash val="solid"/>
                <a:miter/>
              </a:ln>
            </p:spPr>
            <p:txBody>
              <a:bodyPr rtlCol="0" anchor="ctr"/>
              <a:lstStyle/>
              <a:p>
                <a:endParaRPr lang="en-US" dirty="0">
                  <a:latin typeface="Letterjoin-Air Plus 1" panose="02000805000000020003" pitchFamily="50" charset="0"/>
                </a:endParaRPr>
              </a:p>
            </p:txBody>
          </p:sp>
          <p:sp>
            <p:nvSpPr>
              <p:cNvPr id="67" name="Freeform: Shape 66">
                <a:extLst>
                  <a:ext uri="{FF2B5EF4-FFF2-40B4-BE49-F238E27FC236}">
                    <a16:creationId xmlns:a16="http://schemas.microsoft.com/office/drawing/2014/main" id="{0522FB0A-C5F4-40D1-AE54-26649D9593D1}"/>
                  </a:ext>
                </a:extLst>
              </p:cNvPr>
              <p:cNvSpPr/>
              <p:nvPr/>
            </p:nvSpPr>
            <p:spPr>
              <a:xfrm>
                <a:off x="10230169" y="1809493"/>
                <a:ext cx="1238732" cy="1238732"/>
              </a:xfrm>
              <a:custGeom>
                <a:avLst/>
                <a:gdLst>
                  <a:gd name="connsiteX0" fmla="*/ 621984 w 1238731"/>
                  <a:gd name="connsiteY0" fmla="*/ 12834 h 1238731"/>
                  <a:gd name="connsiteX1" fmla="*/ 12834 w 1238731"/>
                  <a:gd name="connsiteY1" fmla="*/ 621984 h 1238731"/>
                  <a:gd name="connsiteX2" fmla="*/ 621984 w 1238731"/>
                  <a:gd name="connsiteY2" fmla="*/ 1231133 h 1238731"/>
                  <a:gd name="connsiteX3" fmla="*/ 1231133 w 1238731"/>
                  <a:gd name="connsiteY3" fmla="*/ 621984 h 1238731"/>
                  <a:gd name="connsiteX4" fmla="*/ 621984 w 1238731"/>
                  <a:gd name="connsiteY4" fmla="*/ 12834 h 123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731" h="1238731">
                    <a:moveTo>
                      <a:pt x="621984" y="12834"/>
                    </a:moveTo>
                    <a:cubicBezTo>
                      <a:pt x="284844" y="12834"/>
                      <a:pt x="12834" y="284844"/>
                      <a:pt x="12834" y="621984"/>
                    </a:cubicBezTo>
                    <a:cubicBezTo>
                      <a:pt x="12834" y="959123"/>
                      <a:pt x="286122" y="1231133"/>
                      <a:pt x="621984" y="1231133"/>
                    </a:cubicBezTo>
                    <a:cubicBezTo>
                      <a:pt x="957846" y="1231133"/>
                      <a:pt x="1231133" y="957846"/>
                      <a:pt x="1231133" y="621984"/>
                    </a:cubicBezTo>
                    <a:cubicBezTo>
                      <a:pt x="1231133" y="286122"/>
                      <a:pt x="959123" y="12834"/>
                      <a:pt x="621984" y="12834"/>
                    </a:cubicBezTo>
                    <a:close/>
                  </a:path>
                </a:pathLst>
              </a:custGeom>
              <a:solidFill>
                <a:schemeClr val="accent3"/>
              </a:solidFill>
              <a:ln w="12764" cap="flat">
                <a:noFill/>
                <a:prstDash val="solid"/>
                <a:miter/>
              </a:ln>
            </p:spPr>
            <p:txBody>
              <a:bodyPr rtlCol="0" anchor="ctr"/>
              <a:lstStyle/>
              <a:p>
                <a:endParaRPr lang="en-US" dirty="0">
                  <a:latin typeface="Letterjoin-Air Plus 1" panose="02000805000000020003" pitchFamily="50" charset="0"/>
                </a:endParaRPr>
              </a:p>
            </p:txBody>
          </p:sp>
          <p:sp>
            <p:nvSpPr>
              <p:cNvPr id="68" name="Freeform: Shape 67">
                <a:extLst>
                  <a:ext uri="{FF2B5EF4-FFF2-40B4-BE49-F238E27FC236}">
                    <a16:creationId xmlns:a16="http://schemas.microsoft.com/office/drawing/2014/main" id="{7EF842C4-BED5-49A4-8EF2-62BA15FBBB58}"/>
                  </a:ext>
                </a:extLst>
              </p:cNvPr>
              <p:cNvSpPr/>
              <p:nvPr/>
            </p:nvSpPr>
            <p:spPr>
              <a:xfrm>
                <a:off x="10520760" y="2760315"/>
                <a:ext cx="140475" cy="166016"/>
              </a:xfrm>
              <a:custGeom>
                <a:avLst/>
                <a:gdLst>
                  <a:gd name="connsiteX0" fmla="*/ 9578 w 140474"/>
                  <a:gd name="connsiteY0" fmla="*/ 105356 h 166015"/>
                  <a:gd name="connsiteX1" fmla="*/ 67045 w 140474"/>
                  <a:gd name="connsiteY1" fmla="*/ 9578 h 166015"/>
                  <a:gd name="connsiteX2" fmla="*/ 116849 w 140474"/>
                  <a:gd name="connsiteY2" fmla="*/ 38950 h 166015"/>
                  <a:gd name="connsiteX3" fmla="*/ 136005 w 140474"/>
                  <a:gd name="connsiteY3" fmla="*/ 54274 h 166015"/>
                  <a:gd name="connsiteX4" fmla="*/ 142390 w 140474"/>
                  <a:gd name="connsiteY4" fmla="*/ 69599 h 166015"/>
                  <a:gd name="connsiteX5" fmla="*/ 137282 w 140474"/>
                  <a:gd name="connsiteY5" fmla="*/ 87477 h 166015"/>
                  <a:gd name="connsiteX6" fmla="*/ 125789 w 140474"/>
                  <a:gd name="connsiteY6" fmla="*/ 98971 h 166015"/>
                  <a:gd name="connsiteX7" fmla="*/ 110464 w 140474"/>
                  <a:gd name="connsiteY7" fmla="*/ 102802 h 166015"/>
                  <a:gd name="connsiteX8" fmla="*/ 97694 w 140474"/>
                  <a:gd name="connsiteY8" fmla="*/ 100248 h 166015"/>
                  <a:gd name="connsiteX9" fmla="*/ 102802 w 140474"/>
                  <a:gd name="connsiteY9" fmla="*/ 107910 h 166015"/>
                  <a:gd name="connsiteX10" fmla="*/ 104079 w 140474"/>
                  <a:gd name="connsiteY10" fmla="*/ 115572 h 166015"/>
                  <a:gd name="connsiteX11" fmla="*/ 104079 w 140474"/>
                  <a:gd name="connsiteY11" fmla="*/ 124512 h 166015"/>
                  <a:gd name="connsiteX12" fmla="*/ 104079 w 140474"/>
                  <a:gd name="connsiteY12" fmla="*/ 162823 h 166015"/>
                  <a:gd name="connsiteX13" fmla="*/ 70876 w 140474"/>
                  <a:gd name="connsiteY13" fmla="*/ 142390 h 166015"/>
                  <a:gd name="connsiteX14" fmla="*/ 72153 w 140474"/>
                  <a:gd name="connsiteY14" fmla="*/ 102802 h 166015"/>
                  <a:gd name="connsiteX15" fmla="*/ 70876 w 140474"/>
                  <a:gd name="connsiteY15" fmla="*/ 92586 h 166015"/>
                  <a:gd name="connsiteX16" fmla="*/ 64491 w 140474"/>
                  <a:gd name="connsiteY16" fmla="*/ 86200 h 166015"/>
                  <a:gd name="connsiteX17" fmla="*/ 61937 w 140474"/>
                  <a:gd name="connsiteY17" fmla="*/ 84923 h 166015"/>
                  <a:gd name="connsiteX18" fmla="*/ 38950 w 140474"/>
                  <a:gd name="connsiteY18" fmla="*/ 124512 h 166015"/>
                  <a:gd name="connsiteX19" fmla="*/ 9578 w 140474"/>
                  <a:gd name="connsiteY19" fmla="*/ 105356 h 166015"/>
                  <a:gd name="connsiteX20" fmla="*/ 73430 w 140474"/>
                  <a:gd name="connsiteY20" fmla="*/ 67045 h 166015"/>
                  <a:gd name="connsiteX21" fmla="*/ 86200 w 140474"/>
                  <a:gd name="connsiteY21" fmla="*/ 74707 h 166015"/>
                  <a:gd name="connsiteX22" fmla="*/ 95140 w 140474"/>
                  <a:gd name="connsiteY22" fmla="*/ 78538 h 166015"/>
                  <a:gd name="connsiteX23" fmla="*/ 101525 w 140474"/>
                  <a:gd name="connsiteY23" fmla="*/ 78538 h 166015"/>
                  <a:gd name="connsiteX24" fmla="*/ 106633 w 140474"/>
                  <a:gd name="connsiteY24" fmla="*/ 74707 h 166015"/>
                  <a:gd name="connsiteX25" fmla="*/ 107910 w 140474"/>
                  <a:gd name="connsiteY25" fmla="*/ 65768 h 166015"/>
                  <a:gd name="connsiteX26" fmla="*/ 97694 w 140474"/>
                  <a:gd name="connsiteY26" fmla="*/ 56828 h 166015"/>
                  <a:gd name="connsiteX27" fmla="*/ 84923 w 140474"/>
                  <a:gd name="connsiteY27" fmla="*/ 49166 h 166015"/>
                  <a:gd name="connsiteX28" fmla="*/ 73430 w 140474"/>
                  <a:gd name="connsiteY28" fmla="*/ 67045 h 1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474" h="166015">
                    <a:moveTo>
                      <a:pt x="9578" y="105356"/>
                    </a:moveTo>
                    <a:lnTo>
                      <a:pt x="67045" y="9578"/>
                    </a:lnTo>
                    <a:lnTo>
                      <a:pt x="116849" y="38950"/>
                    </a:lnTo>
                    <a:cubicBezTo>
                      <a:pt x="125789" y="44058"/>
                      <a:pt x="132174" y="49166"/>
                      <a:pt x="136005" y="54274"/>
                    </a:cubicBezTo>
                    <a:cubicBezTo>
                      <a:pt x="139836" y="59382"/>
                      <a:pt x="142390" y="64491"/>
                      <a:pt x="142390" y="69599"/>
                    </a:cubicBezTo>
                    <a:cubicBezTo>
                      <a:pt x="142390" y="75984"/>
                      <a:pt x="141113" y="82369"/>
                      <a:pt x="137282" y="87477"/>
                    </a:cubicBezTo>
                    <a:cubicBezTo>
                      <a:pt x="133451" y="92586"/>
                      <a:pt x="129620" y="96417"/>
                      <a:pt x="125789" y="98971"/>
                    </a:cubicBezTo>
                    <a:cubicBezTo>
                      <a:pt x="120681" y="101525"/>
                      <a:pt x="115572" y="102802"/>
                      <a:pt x="110464" y="102802"/>
                    </a:cubicBezTo>
                    <a:cubicBezTo>
                      <a:pt x="106633" y="102802"/>
                      <a:pt x="102802" y="101525"/>
                      <a:pt x="97694" y="100248"/>
                    </a:cubicBezTo>
                    <a:cubicBezTo>
                      <a:pt x="100248" y="104079"/>
                      <a:pt x="102802" y="106633"/>
                      <a:pt x="102802" y="107910"/>
                    </a:cubicBezTo>
                    <a:cubicBezTo>
                      <a:pt x="102802" y="109187"/>
                      <a:pt x="104079" y="111741"/>
                      <a:pt x="104079" y="115572"/>
                    </a:cubicBezTo>
                    <a:cubicBezTo>
                      <a:pt x="104079" y="119404"/>
                      <a:pt x="105356" y="121958"/>
                      <a:pt x="104079" y="124512"/>
                    </a:cubicBezTo>
                    <a:lnTo>
                      <a:pt x="104079" y="162823"/>
                    </a:lnTo>
                    <a:lnTo>
                      <a:pt x="70876" y="142390"/>
                    </a:lnTo>
                    <a:lnTo>
                      <a:pt x="72153" y="102802"/>
                    </a:lnTo>
                    <a:cubicBezTo>
                      <a:pt x="72153" y="97694"/>
                      <a:pt x="72153" y="93863"/>
                      <a:pt x="70876" y="92586"/>
                    </a:cubicBezTo>
                    <a:cubicBezTo>
                      <a:pt x="69599" y="90031"/>
                      <a:pt x="67045" y="87477"/>
                      <a:pt x="64491" y="86200"/>
                    </a:cubicBezTo>
                    <a:lnTo>
                      <a:pt x="61937" y="84923"/>
                    </a:lnTo>
                    <a:lnTo>
                      <a:pt x="38950" y="124512"/>
                    </a:lnTo>
                    <a:lnTo>
                      <a:pt x="9578" y="105356"/>
                    </a:lnTo>
                    <a:close/>
                    <a:moveTo>
                      <a:pt x="73430" y="67045"/>
                    </a:moveTo>
                    <a:lnTo>
                      <a:pt x="86200" y="74707"/>
                    </a:lnTo>
                    <a:cubicBezTo>
                      <a:pt x="87477" y="75984"/>
                      <a:pt x="90032" y="77261"/>
                      <a:pt x="95140" y="78538"/>
                    </a:cubicBezTo>
                    <a:cubicBezTo>
                      <a:pt x="97694" y="79815"/>
                      <a:pt x="98971" y="79815"/>
                      <a:pt x="101525" y="78538"/>
                    </a:cubicBezTo>
                    <a:cubicBezTo>
                      <a:pt x="104079" y="77261"/>
                      <a:pt x="105356" y="75984"/>
                      <a:pt x="106633" y="74707"/>
                    </a:cubicBezTo>
                    <a:cubicBezTo>
                      <a:pt x="107910" y="72153"/>
                      <a:pt x="109187" y="68322"/>
                      <a:pt x="107910" y="65768"/>
                    </a:cubicBezTo>
                    <a:cubicBezTo>
                      <a:pt x="106633" y="63214"/>
                      <a:pt x="104079" y="59382"/>
                      <a:pt x="97694" y="56828"/>
                    </a:cubicBezTo>
                    <a:lnTo>
                      <a:pt x="84923" y="49166"/>
                    </a:lnTo>
                    <a:lnTo>
                      <a:pt x="73430" y="67045"/>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69" name="Freeform: Shape 68">
                <a:extLst>
                  <a:ext uri="{FF2B5EF4-FFF2-40B4-BE49-F238E27FC236}">
                    <a16:creationId xmlns:a16="http://schemas.microsoft.com/office/drawing/2014/main" id="{F402E3EE-CA88-4C27-8C0F-0D5414B85131}"/>
                  </a:ext>
                </a:extLst>
              </p:cNvPr>
              <p:cNvSpPr/>
              <p:nvPr/>
            </p:nvSpPr>
            <p:spPr>
              <a:xfrm>
                <a:off x="10636971" y="2816505"/>
                <a:ext cx="140475" cy="153245"/>
              </a:xfrm>
              <a:custGeom>
                <a:avLst/>
                <a:gdLst>
                  <a:gd name="connsiteX0" fmla="*/ 49166 w 140474"/>
                  <a:gd name="connsiteY0" fmla="*/ 9578 h 153245"/>
                  <a:gd name="connsiteX1" fmla="*/ 137282 w 140474"/>
                  <a:gd name="connsiteY1" fmla="*/ 40227 h 153245"/>
                  <a:gd name="connsiteX2" fmla="*/ 128343 w 140474"/>
                  <a:gd name="connsiteY2" fmla="*/ 63214 h 153245"/>
                  <a:gd name="connsiteX3" fmla="*/ 73430 w 140474"/>
                  <a:gd name="connsiteY3" fmla="*/ 44058 h 153245"/>
                  <a:gd name="connsiteX4" fmla="*/ 67045 w 140474"/>
                  <a:gd name="connsiteY4" fmla="*/ 60660 h 153245"/>
                  <a:gd name="connsiteX5" fmla="*/ 118126 w 140474"/>
                  <a:gd name="connsiteY5" fmla="*/ 78538 h 153245"/>
                  <a:gd name="connsiteX6" fmla="*/ 110464 w 140474"/>
                  <a:gd name="connsiteY6" fmla="*/ 100248 h 153245"/>
                  <a:gd name="connsiteX7" fmla="*/ 59382 w 140474"/>
                  <a:gd name="connsiteY7" fmla="*/ 82369 h 153245"/>
                  <a:gd name="connsiteX8" fmla="*/ 51720 w 140474"/>
                  <a:gd name="connsiteY8" fmla="*/ 102802 h 153245"/>
                  <a:gd name="connsiteX9" fmla="*/ 107910 w 140474"/>
                  <a:gd name="connsiteY9" fmla="*/ 121958 h 153245"/>
                  <a:gd name="connsiteX10" fmla="*/ 98971 w 140474"/>
                  <a:gd name="connsiteY10" fmla="*/ 146221 h 153245"/>
                  <a:gd name="connsiteX11" fmla="*/ 9578 w 140474"/>
                  <a:gd name="connsiteY11" fmla="*/ 115572 h 153245"/>
                  <a:gd name="connsiteX12" fmla="*/ 49166 w 140474"/>
                  <a:gd name="connsiteY12" fmla="*/ 9578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74" h="153245">
                    <a:moveTo>
                      <a:pt x="49166" y="9578"/>
                    </a:moveTo>
                    <a:lnTo>
                      <a:pt x="137282" y="40227"/>
                    </a:lnTo>
                    <a:lnTo>
                      <a:pt x="128343" y="63214"/>
                    </a:lnTo>
                    <a:lnTo>
                      <a:pt x="73430" y="44058"/>
                    </a:lnTo>
                    <a:lnTo>
                      <a:pt x="67045" y="60660"/>
                    </a:lnTo>
                    <a:lnTo>
                      <a:pt x="118126" y="78538"/>
                    </a:lnTo>
                    <a:lnTo>
                      <a:pt x="110464" y="100248"/>
                    </a:lnTo>
                    <a:lnTo>
                      <a:pt x="59382" y="82369"/>
                    </a:lnTo>
                    <a:lnTo>
                      <a:pt x="51720" y="102802"/>
                    </a:lnTo>
                    <a:lnTo>
                      <a:pt x="107910" y="121958"/>
                    </a:lnTo>
                    <a:lnTo>
                      <a:pt x="98971" y="146221"/>
                    </a:lnTo>
                    <a:lnTo>
                      <a:pt x="9578" y="115572"/>
                    </a:lnTo>
                    <a:lnTo>
                      <a:pt x="49166" y="957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0" name="Freeform: Shape 69">
                <a:extLst>
                  <a:ext uri="{FF2B5EF4-FFF2-40B4-BE49-F238E27FC236}">
                    <a16:creationId xmlns:a16="http://schemas.microsoft.com/office/drawing/2014/main" id="{4D5C302A-179A-46DE-9F5F-971286631034}"/>
                  </a:ext>
                </a:extLst>
              </p:cNvPr>
              <p:cNvSpPr/>
              <p:nvPr/>
            </p:nvSpPr>
            <p:spPr>
              <a:xfrm>
                <a:off x="10753182" y="2853539"/>
                <a:ext cx="127704" cy="127704"/>
              </a:xfrm>
              <a:custGeom>
                <a:avLst/>
                <a:gdLst>
                  <a:gd name="connsiteX0" fmla="*/ 91309 w 127704"/>
                  <a:gd name="connsiteY0" fmla="*/ 106633 h 127704"/>
                  <a:gd name="connsiteX1" fmla="*/ 51720 w 127704"/>
                  <a:gd name="connsiteY1" fmla="*/ 102802 h 127704"/>
                  <a:gd name="connsiteX2" fmla="*/ 44058 w 127704"/>
                  <a:gd name="connsiteY2" fmla="*/ 120681 h 127704"/>
                  <a:gd name="connsiteX3" fmla="*/ 9578 w 127704"/>
                  <a:gd name="connsiteY3" fmla="*/ 116849 h 127704"/>
                  <a:gd name="connsiteX4" fmla="*/ 61937 w 127704"/>
                  <a:gd name="connsiteY4" fmla="*/ 9578 h 127704"/>
                  <a:gd name="connsiteX5" fmla="*/ 98971 w 127704"/>
                  <a:gd name="connsiteY5" fmla="*/ 13409 h 127704"/>
                  <a:gd name="connsiteX6" fmla="*/ 129620 w 127704"/>
                  <a:gd name="connsiteY6" fmla="*/ 129620 h 127704"/>
                  <a:gd name="connsiteX7" fmla="*/ 93863 w 127704"/>
                  <a:gd name="connsiteY7" fmla="*/ 125789 h 127704"/>
                  <a:gd name="connsiteX8" fmla="*/ 91309 w 127704"/>
                  <a:gd name="connsiteY8" fmla="*/ 106633 h 127704"/>
                  <a:gd name="connsiteX9" fmla="*/ 86200 w 127704"/>
                  <a:gd name="connsiteY9" fmla="*/ 81092 h 127704"/>
                  <a:gd name="connsiteX10" fmla="*/ 77261 w 127704"/>
                  <a:gd name="connsiteY10" fmla="*/ 40227 h 127704"/>
                  <a:gd name="connsiteX11" fmla="*/ 60660 w 127704"/>
                  <a:gd name="connsiteY11" fmla="*/ 79815 h 127704"/>
                  <a:gd name="connsiteX12" fmla="*/ 86200 w 127704"/>
                  <a:gd name="connsiteY12" fmla="*/ 81092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704" h="127704">
                    <a:moveTo>
                      <a:pt x="91309" y="106633"/>
                    </a:moveTo>
                    <a:lnTo>
                      <a:pt x="51720" y="102802"/>
                    </a:lnTo>
                    <a:lnTo>
                      <a:pt x="44058" y="120681"/>
                    </a:lnTo>
                    <a:lnTo>
                      <a:pt x="9578" y="116849"/>
                    </a:lnTo>
                    <a:lnTo>
                      <a:pt x="61937" y="9578"/>
                    </a:lnTo>
                    <a:lnTo>
                      <a:pt x="98971" y="13409"/>
                    </a:lnTo>
                    <a:lnTo>
                      <a:pt x="129620" y="129620"/>
                    </a:lnTo>
                    <a:lnTo>
                      <a:pt x="93863" y="125789"/>
                    </a:lnTo>
                    <a:lnTo>
                      <a:pt x="91309" y="106633"/>
                    </a:lnTo>
                    <a:close/>
                    <a:moveTo>
                      <a:pt x="86200" y="81092"/>
                    </a:moveTo>
                    <a:lnTo>
                      <a:pt x="77261" y="40227"/>
                    </a:lnTo>
                    <a:lnTo>
                      <a:pt x="60660" y="79815"/>
                    </a:lnTo>
                    <a:lnTo>
                      <a:pt x="86200" y="81092"/>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1" name="Freeform: Shape 70">
                <a:extLst>
                  <a:ext uri="{FF2B5EF4-FFF2-40B4-BE49-F238E27FC236}">
                    <a16:creationId xmlns:a16="http://schemas.microsoft.com/office/drawing/2014/main" id="{FD70CAFE-ECC0-4E47-9782-E77233A4C4E8}"/>
                  </a:ext>
                </a:extLst>
              </p:cNvPr>
              <p:cNvSpPr/>
              <p:nvPr/>
            </p:nvSpPr>
            <p:spPr>
              <a:xfrm>
                <a:off x="10885994" y="2850027"/>
                <a:ext cx="127704" cy="127704"/>
              </a:xfrm>
              <a:custGeom>
                <a:avLst/>
                <a:gdLst>
                  <a:gd name="connsiteX0" fmla="*/ 9578 w 127704"/>
                  <a:gd name="connsiteY0" fmla="*/ 19475 h 127704"/>
                  <a:gd name="connsiteX1" fmla="*/ 60660 w 127704"/>
                  <a:gd name="connsiteY1" fmla="*/ 10536 h 127704"/>
                  <a:gd name="connsiteX2" fmla="*/ 86200 w 127704"/>
                  <a:gd name="connsiteY2" fmla="*/ 10536 h 127704"/>
                  <a:gd name="connsiteX3" fmla="*/ 104079 w 127704"/>
                  <a:gd name="connsiteY3" fmla="*/ 19475 h 127704"/>
                  <a:gd name="connsiteX4" fmla="*/ 115572 w 127704"/>
                  <a:gd name="connsiteY4" fmla="*/ 36076 h 127704"/>
                  <a:gd name="connsiteX5" fmla="*/ 121958 w 127704"/>
                  <a:gd name="connsiteY5" fmla="*/ 56509 h 127704"/>
                  <a:gd name="connsiteX6" fmla="*/ 123235 w 127704"/>
                  <a:gd name="connsiteY6" fmla="*/ 84604 h 127704"/>
                  <a:gd name="connsiteX7" fmla="*/ 115572 w 127704"/>
                  <a:gd name="connsiteY7" fmla="*/ 102483 h 127704"/>
                  <a:gd name="connsiteX8" fmla="*/ 101525 w 127704"/>
                  <a:gd name="connsiteY8" fmla="*/ 113976 h 127704"/>
                  <a:gd name="connsiteX9" fmla="*/ 81092 w 127704"/>
                  <a:gd name="connsiteY9" fmla="*/ 120361 h 127704"/>
                  <a:gd name="connsiteX10" fmla="*/ 30010 w 127704"/>
                  <a:gd name="connsiteY10" fmla="*/ 129301 h 127704"/>
                  <a:gd name="connsiteX11" fmla="*/ 9578 w 127704"/>
                  <a:gd name="connsiteY11" fmla="*/ 19475 h 127704"/>
                  <a:gd name="connsiteX12" fmla="*/ 47889 w 127704"/>
                  <a:gd name="connsiteY12" fmla="*/ 38630 h 127704"/>
                  <a:gd name="connsiteX13" fmla="*/ 59382 w 127704"/>
                  <a:gd name="connsiteY13" fmla="*/ 98652 h 127704"/>
                  <a:gd name="connsiteX14" fmla="*/ 68322 w 127704"/>
                  <a:gd name="connsiteY14" fmla="*/ 97374 h 127704"/>
                  <a:gd name="connsiteX15" fmla="*/ 83646 w 127704"/>
                  <a:gd name="connsiteY15" fmla="*/ 92266 h 127704"/>
                  <a:gd name="connsiteX16" fmla="*/ 88755 w 127704"/>
                  <a:gd name="connsiteY16" fmla="*/ 83327 h 127704"/>
                  <a:gd name="connsiteX17" fmla="*/ 87477 w 127704"/>
                  <a:gd name="connsiteY17" fmla="*/ 64171 h 127704"/>
                  <a:gd name="connsiteX18" fmla="*/ 77261 w 127704"/>
                  <a:gd name="connsiteY18" fmla="*/ 41185 h 127704"/>
                  <a:gd name="connsiteX19" fmla="*/ 56828 w 127704"/>
                  <a:gd name="connsiteY19" fmla="*/ 38630 h 127704"/>
                  <a:gd name="connsiteX20" fmla="*/ 47889 w 127704"/>
                  <a:gd name="connsiteY20" fmla="*/ 38630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04" h="127704">
                    <a:moveTo>
                      <a:pt x="9578" y="19475"/>
                    </a:moveTo>
                    <a:lnTo>
                      <a:pt x="60660" y="10536"/>
                    </a:lnTo>
                    <a:cubicBezTo>
                      <a:pt x="70876" y="9259"/>
                      <a:pt x="78538" y="9259"/>
                      <a:pt x="86200" y="10536"/>
                    </a:cubicBezTo>
                    <a:cubicBezTo>
                      <a:pt x="92586" y="11813"/>
                      <a:pt x="98971" y="15644"/>
                      <a:pt x="104079" y="19475"/>
                    </a:cubicBezTo>
                    <a:cubicBezTo>
                      <a:pt x="109187" y="23306"/>
                      <a:pt x="113018" y="29691"/>
                      <a:pt x="115572" y="36076"/>
                    </a:cubicBezTo>
                    <a:cubicBezTo>
                      <a:pt x="118126" y="42462"/>
                      <a:pt x="120681" y="48847"/>
                      <a:pt x="121958" y="56509"/>
                    </a:cubicBezTo>
                    <a:cubicBezTo>
                      <a:pt x="124512" y="68003"/>
                      <a:pt x="124512" y="78219"/>
                      <a:pt x="123235" y="84604"/>
                    </a:cubicBezTo>
                    <a:cubicBezTo>
                      <a:pt x="121958" y="90989"/>
                      <a:pt x="119404" y="97374"/>
                      <a:pt x="115572" y="102483"/>
                    </a:cubicBezTo>
                    <a:cubicBezTo>
                      <a:pt x="111741" y="107591"/>
                      <a:pt x="106633" y="111422"/>
                      <a:pt x="101525" y="113976"/>
                    </a:cubicBezTo>
                    <a:cubicBezTo>
                      <a:pt x="93863" y="117807"/>
                      <a:pt x="87477" y="119084"/>
                      <a:pt x="81092" y="120361"/>
                    </a:cubicBezTo>
                    <a:lnTo>
                      <a:pt x="30010" y="129301"/>
                    </a:lnTo>
                    <a:lnTo>
                      <a:pt x="9578" y="19475"/>
                    </a:lnTo>
                    <a:close/>
                    <a:moveTo>
                      <a:pt x="47889" y="38630"/>
                    </a:moveTo>
                    <a:lnTo>
                      <a:pt x="59382" y="98652"/>
                    </a:lnTo>
                    <a:lnTo>
                      <a:pt x="68322" y="97374"/>
                    </a:lnTo>
                    <a:cubicBezTo>
                      <a:pt x="75984" y="96097"/>
                      <a:pt x="79815" y="94820"/>
                      <a:pt x="83646" y="92266"/>
                    </a:cubicBezTo>
                    <a:cubicBezTo>
                      <a:pt x="86200" y="89712"/>
                      <a:pt x="88755" y="87158"/>
                      <a:pt x="88755" y="83327"/>
                    </a:cubicBezTo>
                    <a:cubicBezTo>
                      <a:pt x="88755" y="79496"/>
                      <a:pt x="90032" y="73111"/>
                      <a:pt x="87477" y="64171"/>
                    </a:cubicBezTo>
                    <a:cubicBezTo>
                      <a:pt x="84923" y="52678"/>
                      <a:pt x="82369" y="45016"/>
                      <a:pt x="77261" y="41185"/>
                    </a:cubicBezTo>
                    <a:cubicBezTo>
                      <a:pt x="72153" y="37353"/>
                      <a:pt x="65768" y="36076"/>
                      <a:pt x="56828" y="38630"/>
                    </a:cubicBezTo>
                    <a:lnTo>
                      <a:pt x="47889" y="38630"/>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2" name="Freeform: Shape 71">
                <a:extLst>
                  <a:ext uri="{FF2B5EF4-FFF2-40B4-BE49-F238E27FC236}">
                    <a16:creationId xmlns:a16="http://schemas.microsoft.com/office/drawing/2014/main" id="{E32F21BB-5474-4A23-9BCF-A213FC255F09}"/>
                  </a:ext>
                </a:extLst>
              </p:cNvPr>
              <p:cNvSpPr/>
              <p:nvPr/>
            </p:nvSpPr>
            <p:spPr>
              <a:xfrm>
                <a:off x="10980495" y="2792241"/>
                <a:ext cx="127704" cy="153245"/>
              </a:xfrm>
              <a:custGeom>
                <a:avLst/>
                <a:gdLst>
                  <a:gd name="connsiteX0" fmla="*/ 9578 w 127704"/>
                  <a:gd name="connsiteY0" fmla="*/ 61937 h 153245"/>
                  <a:gd name="connsiteX1" fmla="*/ 44058 w 127704"/>
                  <a:gd name="connsiteY1" fmla="*/ 45335 h 153245"/>
                  <a:gd name="connsiteX2" fmla="*/ 81092 w 127704"/>
                  <a:gd name="connsiteY2" fmla="*/ 69599 h 153245"/>
                  <a:gd name="connsiteX3" fmla="*/ 84923 w 127704"/>
                  <a:gd name="connsiteY3" fmla="*/ 26179 h 153245"/>
                  <a:gd name="connsiteX4" fmla="*/ 119404 w 127704"/>
                  <a:gd name="connsiteY4" fmla="*/ 9578 h 153245"/>
                  <a:gd name="connsiteX5" fmla="*/ 107910 w 127704"/>
                  <a:gd name="connsiteY5" fmla="*/ 87477 h 153245"/>
                  <a:gd name="connsiteX6" fmla="*/ 128343 w 127704"/>
                  <a:gd name="connsiteY6" fmla="*/ 129620 h 153245"/>
                  <a:gd name="connsiteX7" fmla="*/ 96417 w 127704"/>
                  <a:gd name="connsiteY7" fmla="*/ 144944 h 153245"/>
                  <a:gd name="connsiteX8" fmla="*/ 75984 w 127704"/>
                  <a:gd name="connsiteY8" fmla="*/ 102802 h 153245"/>
                  <a:gd name="connsiteX9" fmla="*/ 9578 w 127704"/>
                  <a:gd name="connsiteY9" fmla="*/ 61937 h 15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04" h="153245">
                    <a:moveTo>
                      <a:pt x="9578" y="61937"/>
                    </a:moveTo>
                    <a:lnTo>
                      <a:pt x="44058" y="45335"/>
                    </a:lnTo>
                    <a:lnTo>
                      <a:pt x="81092" y="69599"/>
                    </a:lnTo>
                    <a:lnTo>
                      <a:pt x="84923" y="26179"/>
                    </a:lnTo>
                    <a:lnTo>
                      <a:pt x="119404" y="9578"/>
                    </a:lnTo>
                    <a:lnTo>
                      <a:pt x="107910" y="87477"/>
                    </a:lnTo>
                    <a:lnTo>
                      <a:pt x="128343" y="129620"/>
                    </a:lnTo>
                    <a:lnTo>
                      <a:pt x="96417" y="144944"/>
                    </a:lnTo>
                    <a:lnTo>
                      <a:pt x="75984" y="102802"/>
                    </a:lnTo>
                    <a:lnTo>
                      <a:pt x="9578" y="61937"/>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sp>
            <p:nvSpPr>
              <p:cNvPr id="73" name="Freeform: Shape 72">
                <a:extLst>
                  <a:ext uri="{FF2B5EF4-FFF2-40B4-BE49-F238E27FC236}">
                    <a16:creationId xmlns:a16="http://schemas.microsoft.com/office/drawing/2014/main" id="{E511C884-1EDB-4387-89F7-C5CCB2CDDE43}"/>
                  </a:ext>
                </a:extLst>
              </p:cNvPr>
              <p:cNvSpPr/>
              <p:nvPr/>
            </p:nvSpPr>
            <p:spPr>
              <a:xfrm>
                <a:off x="11100092" y="2753930"/>
                <a:ext cx="114934" cy="127704"/>
              </a:xfrm>
              <a:custGeom>
                <a:avLst/>
                <a:gdLst>
                  <a:gd name="connsiteX0" fmla="*/ 86645 w 114933"/>
                  <a:gd name="connsiteY0" fmla="*/ 75984 h 127704"/>
                  <a:gd name="connsiteX1" fmla="*/ 63659 w 114933"/>
                  <a:gd name="connsiteY1" fmla="*/ 93863 h 127704"/>
                  <a:gd name="connsiteX2" fmla="*/ 61105 w 114933"/>
                  <a:gd name="connsiteY2" fmla="*/ 91309 h 127704"/>
                  <a:gd name="connsiteX3" fmla="*/ 54719 w 114933"/>
                  <a:gd name="connsiteY3" fmla="*/ 81092 h 127704"/>
                  <a:gd name="connsiteX4" fmla="*/ 53442 w 114933"/>
                  <a:gd name="connsiteY4" fmla="*/ 70876 h 127704"/>
                  <a:gd name="connsiteX5" fmla="*/ 57273 w 114933"/>
                  <a:gd name="connsiteY5" fmla="*/ 51720 h 127704"/>
                  <a:gd name="connsiteX6" fmla="*/ 57273 w 114933"/>
                  <a:gd name="connsiteY6" fmla="*/ 40227 h 127704"/>
                  <a:gd name="connsiteX7" fmla="*/ 50888 w 114933"/>
                  <a:gd name="connsiteY7" fmla="*/ 36396 h 127704"/>
                  <a:gd name="connsiteX8" fmla="*/ 43226 w 114933"/>
                  <a:gd name="connsiteY8" fmla="*/ 38950 h 127704"/>
                  <a:gd name="connsiteX9" fmla="*/ 38118 w 114933"/>
                  <a:gd name="connsiteY9" fmla="*/ 46612 h 127704"/>
                  <a:gd name="connsiteX10" fmla="*/ 41949 w 114933"/>
                  <a:gd name="connsiteY10" fmla="*/ 59382 h 127704"/>
                  <a:gd name="connsiteX11" fmla="*/ 16408 w 114933"/>
                  <a:gd name="connsiteY11" fmla="*/ 74707 h 127704"/>
                  <a:gd name="connsiteX12" fmla="*/ 10023 w 114933"/>
                  <a:gd name="connsiteY12" fmla="*/ 46612 h 127704"/>
                  <a:gd name="connsiteX13" fmla="*/ 29178 w 114933"/>
                  <a:gd name="connsiteY13" fmla="*/ 19794 h 127704"/>
                  <a:gd name="connsiteX14" fmla="*/ 54719 w 114933"/>
                  <a:gd name="connsiteY14" fmla="*/ 9578 h 127704"/>
                  <a:gd name="connsiteX15" fmla="*/ 81537 w 114933"/>
                  <a:gd name="connsiteY15" fmla="*/ 21071 h 127704"/>
                  <a:gd name="connsiteX16" fmla="*/ 86645 w 114933"/>
                  <a:gd name="connsiteY16" fmla="*/ 33842 h 127704"/>
                  <a:gd name="connsiteX17" fmla="*/ 84091 w 114933"/>
                  <a:gd name="connsiteY17" fmla="*/ 54274 h 127704"/>
                  <a:gd name="connsiteX18" fmla="*/ 82814 w 114933"/>
                  <a:gd name="connsiteY18" fmla="*/ 68322 h 127704"/>
                  <a:gd name="connsiteX19" fmla="*/ 86645 w 114933"/>
                  <a:gd name="connsiteY19" fmla="*/ 75984 h 127704"/>
                  <a:gd name="connsiteX20" fmla="*/ 67490 w 114933"/>
                  <a:gd name="connsiteY20" fmla="*/ 100248 h 127704"/>
                  <a:gd name="connsiteX21" fmla="*/ 91754 w 114933"/>
                  <a:gd name="connsiteY21" fmla="*/ 81092 h 127704"/>
                  <a:gd name="connsiteX22" fmla="*/ 108355 w 114933"/>
                  <a:gd name="connsiteY22" fmla="*/ 102802 h 127704"/>
                  <a:gd name="connsiteX23" fmla="*/ 84091 w 114933"/>
                  <a:gd name="connsiteY23" fmla="*/ 121958 h 127704"/>
                  <a:gd name="connsiteX24" fmla="*/ 67490 w 114933"/>
                  <a:gd name="connsiteY24" fmla="*/ 100248 h 1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933" h="127704">
                    <a:moveTo>
                      <a:pt x="86645" y="75984"/>
                    </a:moveTo>
                    <a:lnTo>
                      <a:pt x="63659" y="93863"/>
                    </a:lnTo>
                    <a:lnTo>
                      <a:pt x="61105" y="91309"/>
                    </a:lnTo>
                    <a:cubicBezTo>
                      <a:pt x="58550" y="87477"/>
                      <a:pt x="55996" y="83646"/>
                      <a:pt x="54719" y="81092"/>
                    </a:cubicBezTo>
                    <a:cubicBezTo>
                      <a:pt x="53442" y="78538"/>
                      <a:pt x="53442" y="74707"/>
                      <a:pt x="53442" y="70876"/>
                    </a:cubicBezTo>
                    <a:cubicBezTo>
                      <a:pt x="53442" y="67045"/>
                      <a:pt x="54719" y="60660"/>
                      <a:pt x="57273" y="51720"/>
                    </a:cubicBezTo>
                    <a:cubicBezTo>
                      <a:pt x="58550" y="46612"/>
                      <a:pt x="58550" y="42781"/>
                      <a:pt x="57273" y="40227"/>
                    </a:cubicBezTo>
                    <a:cubicBezTo>
                      <a:pt x="55996" y="37673"/>
                      <a:pt x="53442" y="36396"/>
                      <a:pt x="50888" y="36396"/>
                    </a:cubicBezTo>
                    <a:cubicBezTo>
                      <a:pt x="48334" y="36396"/>
                      <a:pt x="45780" y="37673"/>
                      <a:pt x="43226" y="38950"/>
                    </a:cubicBezTo>
                    <a:cubicBezTo>
                      <a:pt x="40672" y="41504"/>
                      <a:pt x="38118" y="44058"/>
                      <a:pt x="38118" y="46612"/>
                    </a:cubicBezTo>
                    <a:cubicBezTo>
                      <a:pt x="38118" y="50443"/>
                      <a:pt x="39395" y="54274"/>
                      <a:pt x="41949" y="59382"/>
                    </a:cubicBezTo>
                    <a:lnTo>
                      <a:pt x="16408" y="74707"/>
                    </a:lnTo>
                    <a:cubicBezTo>
                      <a:pt x="10023" y="65768"/>
                      <a:pt x="8746" y="55551"/>
                      <a:pt x="10023" y="46612"/>
                    </a:cubicBezTo>
                    <a:cubicBezTo>
                      <a:pt x="11300" y="37673"/>
                      <a:pt x="17685" y="28733"/>
                      <a:pt x="29178" y="19794"/>
                    </a:cubicBezTo>
                    <a:cubicBezTo>
                      <a:pt x="38118" y="13409"/>
                      <a:pt x="47057" y="9578"/>
                      <a:pt x="54719" y="9578"/>
                    </a:cubicBezTo>
                    <a:cubicBezTo>
                      <a:pt x="66213" y="9578"/>
                      <a:pt x="75152" y="13409"/>
                      <a:pt x="81537" y="21071"/>
                    </a:cubicBezTo>
                    <a:cubicBezTo>
                      <a:pt x="84091" y="24902"/>
                      <a:pt x="85368" y="28733"/>
                      <a:pt x="86645" y="33842"/>
                    </a:cubicBezTo>
                    <a:cubicBezTo>
                      <a:pt x="86645" y="38950"/>
                      <a:pt x="86645" y="45335"/>
                      <a:pt x="84091" y="54274"/>
                    </a:cubicBezTo>
                    <a:cubicBezTo>
                      <a:pt x="82814" y="60660"/>
                      <a:pt x="81537" y="65768"/>
                      <a:pt x="82814" y="68322"/>
                    </a:cubicBezTo>
                    <a:cubicBezTo>
                      <a:pt x="82814" y="69599"/>
                      <a:pt x="84091" y="73430"/>
                      <a:pt x="86645" y="75984"/>
                    </a:cubicBezTo>
                    <a:close/>
                    <a:moveTo>
                      <a:pt x="67490" y="100248"/>
                    </a:moveTo>
                    <a:lnTo>
                      <a:pt x="91754" y="81092"/>
                    </a:lnTo>
                    <a:lnTo>
                      <a:pt x="108355" y="102802"/>
                    </a:lnTo>
                    <a:lnTo>
                      <a:pt x="84091" y="121958"/>
                    </a:lnTo>
                    <a:lnTo>
                      <a:pt x="67490" y="100248"/>
                    </a:lnTo>
                    <a:close/>
                  </a:path>
                </a:pathLst>
              </a:custGeom>
              <a:solidFill>
                <a:schemeClr val="bg1"/>
              </a:solidFill>
              <a:ln w="9525" cap="flat">
                <a:noFill/>
                <a:prstDash val="solid"/>
                <a:miter/>
              </a:ln>
            </p:spPr>
            <p:txBody>
              <a:bodyPr rtlCol="0" anchor="ctr"/>
              <a:lstStyle/>
              <a:p>
                <a:endParaRPr lang="en-US" dirty="0">
                  <a:latin typeface="Letterjoin-Air Plus 1" panose="02000805000000020003" pitchFamily="50" charset="0"/>
                </a:endParaRPr>
              </a:p>
            </p:txBody>
          </p:sp>
        </p:grpSp>
        <p:grpSp>
          <p:nvGrpSpPr>
            <p:cNvPr id="63" name="Group 62">
              <a:extLst>
                <a:ext uri="{FF2B5EF4-FFF2-40B4-BE49-F238E27FC236}">
                  <a16:creationId xmlns:a16="http://schemas.microsoft.com/office/drawing/2014/main" id="{F06126B0-4981-410C-9FB6-5F2FFA74483B}"/>
                </a:ext>
              </a:extLst>
            </p:cNvPr>
            <p:cNvGrpSpPr/>
            <p:nvPr/>
          </p:nvGrpSpPr>
          <p:grpSpPr>
            <a:xfrm>
              <a:off x="10520000" y="2103495"/>
              <a:ext cx="657225" cy="542925"/>
              <a:chOff x="10520000" y="2103495"/>
              <a:chExt cx="657225" cy="542925"/>
            </a:xfrm>
          </p:grpSpPr>
          <p:sp>
            <p:nvSpPr>
              <p:cNvPr id="64" name="Freeform: Shape 63">
                <a:extLst>
                  <a:ext uri="{FF2B5EF4-FFF2-40B4-BE49-F238E27FC236}">
                    <a16:creationId xmlns:a16="http://schemas.microsoft.com/office/drawing/2014/main" id="{848CB8B4-CEF6-40B4-8002-48DFC109D9E5}"/>
                  </a:ext>
                </a:extLst>
              </p:cNvPr>
              <p:cNvSpPr/>
              <p:nvPr/>
            </p:nvSpPr>
            <p:spPr>
              <a:xfrm>
                <a:off x="10520000" y="2103495"/>
                <a:ext cx="657225" cy="542925"/>
              </a:xfrm>
              <a:custGeom>
                <a:avLst/>
                <a:gdLst>
                  <a:gd name="connsiteX0" fmla="*/ 485172 w 657225"/>
                  <a:gd name="connsiteY0" fmla="*/ 20717 h 542925"/>
                  <a:gd name="connsiteX1" fmla="*/ 451835 w 657225"/>
                  <a:gd name="connsiteY1" fmla="*/ 67389 h 542925"/>
                  <a:gd name="connsiteX2" fmla="*/ 489935 w 657225"/>
                  <a:gd name="connsiteY2" fmla="*/ 112157 h 542925"/>
                  <a:gd name="connsiteX3" fmla="*/ 565182 w 657225"/>
                  <a:gd name="connsiteY3" fmla="*/ 108347 h 542925"/>
                  <a:gd name="connsiteX4" fmla="*/ 571850 w 657225"/>
                  <a:gd name="connsiteY4" fmla="*/ 170259 h 542925"/>
                  <a:gd name="connsiteX5" fmla="*/ 542322 w 657225"/>
                  <a:gd name="connsiteY5" fmla="*/ 202645 h 542925"/>
                  <a:gd name="connsiteX6" fmla="*/ 367062 w 657225"/>
                  <a:gd name="connsiteY6" fmla="*/ 246459 h 542925"/>
                  <a:gd name="connsiteX7" fmla="*/ 252762 w 657225"/>
                  <a:gd name="connsiteY7" fmla="*/ 300752 h 542925"/>
                  <a:gd name="connsiteX8" fmla="*/ 167990 w 657225"/>
                  <a:gd name="connsiteY8" fmla="*/ 335042 h 542925"/>
                  <a:gd name="connsiteX9" fmla="*/ 76550 w 657225"/>
                  <a:gd name="connsiteY9" fmla="*/ 301705 h 542925"/>
                  <a:gd name="connsiteX10" fmla="*/ 23210 w 657225"/>
                  <a:gd name="connsiteY10" fmla="*/ 203597 h 542925"/>
                  <a:gd name="connsiteX11" fmla="*/ 14637 w 657225"/>
                  <a:gd name="connsiteY11" fmla="*/ 197882 h 542925"/>
                  <a:gd name="connsiteX12" fmla="*/ 7017 w 657225"/>
                  <a:gd name="connsiteY12" fmla="*/ 205502 h 542925"/>
                  <a:gd name="connsiteX13" fmla="*/ 35592 w 657225"/>
                  <a:gd name="connsiteY13" fmla="*/ 376000 h 542925"/>
                  <a:gd name="connsiteX14" fmla="*/ 164180 w 657225"/>
                  <a:gd name="connsiteY14" fmla="*/ 453152 h 542925"/>
                  <a:gd name="connsiteX15" fmla="*/ 156560 w 657225"/>
                  <a:gd name="connsiteY15" fmla="*/ 510302 h 542925"/>
                  <a:gd name="connsiteX16" fmla="*/ 158465 w 657225"/>
                  <a:gd name="connsiteY16" fmla="*/ 519827 h 542925"/>
                  <a:gd name="connsiteX17" fmla="*/ 182277 w 657225"/>
                  <a:gd name="connsiteY17" fmla="*/ 529352 h 542925"/>
                  <a:gd name="connsiteX18" fmla="*/ 202280 w 657225"/>
                  <a:gd name="connsiteY18" fmla="*/ 530305 h 542925"/>
                  <a:gd name="connsiteX19" fmla="*/ 207995 w 657225"/>
                  <a:gd name="connsiteY19" fmla="*/ 546497 h 542925"/>
                  <a:gd name="connsiteX20" fmla="*/ 304197 w 657225"/>
                  <a:gd name="connsiteY20" fmla="*/ 546497 h 542925"/>
                  <a:gd name="connsiteX21" fmla="*/ 311817 w 657225"/>
                  <a:gd name="connsiteY21" fmla="*/ 536020 h 542925"/>
                  <a:gd name="connsiteX22" fmla="*/ 317532 w 657225"/>
                  <a:gd name="connsiteY22" fmla="*/ 473155 h 542925"/>
                  <a:gd name="connsiteX23" fmla="*/ 445167 w 657225"/>
                  <a:gd name="connsiteY23" fmla="*/ 450295 h 542925"/>
                  <a:gd name="connsiteX24" fmla="*/ 428022 w 657225"/>
                  <a:gd name="connsiteY24" fmla="*/ 478870 h 542925"/>
                  <a:gd name="connsiteX25" fmla="*/ 447072 w 657225"/>
                  <a:gd name="connsiteY25" fmla="*/ 497920 h 542925"/>
                  <a:gd name="connsiteX26" fmla="*/ 442310 w 657225"/>
                  <a:gd name="connsiteY26" fmla="*/ 510302 h 542925"/>
                  <a:gd name="connsiteX27" fmla="*/ 449930 w 657225"/>
                  <a:gd name="connsiteY27" fmla="*/ 521732 h 542925"/>
                  <a:gd name="connsiteX28" fmla="*/ 545180 w 657225"/>
                  <a:gd name="connsiteY28" fmla="*/ 521732 h 542925"/>
                  <a:gd name="connsiteX29" fmla="*/ 552800 w 657225"/>
                  <a:gd name="connsiteY29" fmla="*/ 514112 h 542925"/>
                  <a:gd name="connsiteX30" fmla="*/ 545180 w 657225"/>
                  <a:gd name="connsiteY30" fmla="*/ 450295 h 542925"/>
                  <a:gd name="connsiteX31" fmla="*/ 568992 w 657225"/>
                  <a:gd name="connsiteY31" fmla="*/ 355997 h 542925"/>
                  <a:gd name="connsiteX32" fmla="*/ 658527 w 657225"/>
                  <a:gd name="connsiteY32" fmla="*/ 157877 h 542925"/>
                  <a:gd name="connsiteX33" fmla="*/ 636620 w 657225"/>
                  <a:gd name="connsiteY33" fmla="*/ 54055 h 542925"/>
                  <a:gd name="connsiteX34" fmla="*/ 553752 w 657225"/>
                  <a:gd name="connsiteY34" fmla="*/ 3572 h 542925"/>
                  <a:gd name="connsiteX35" fmla="*/ 485172 w 657225"/>
                  <a:gd name="connsiteY35" fmla="*/ 20717 h 542925"/>
                  <a:gd name="connsiteX36" fmla="*/ 485172 w 657225"/>
                  <a:gd name="connsiteY36" fmla="*/ 20717 h 542925"/>
                  <a:gd name="connsiteX37" fmla="*/ 182277 w 657225"/>
                  <a:gd name="connsiteY37" fmla="*/ 457915 h 542925"/>
                  <a:gd name="connsiteX38" fmla="*/ 201327 w 657225"/>
                  <a:gd name="connsiteY38" fmla="*/ 462677 h 542925"/>
                  <a:gd name="connsiteX39" fmla="*/ 205137 w 657225"/>
                  <a:gd name="connsiteY39" fmla="*/ 513159 h 542925"/>
                  <a:gd name="connsiteX40" fmla="*/ 184182 w 657225"/>
                  <a:gd name="connsiteY40" fmla="*/ 512207 h 542925"/>
                  <a:gd name="connsiteX41" fmla="*/ 173705 w 657225"/>
                  <a:gd name="connsiteY41" fmla="*/ 508397 h 542925"/>
                  <a:gd name="connsiteX42" fmla="*/ 182277 w 657225"/>
                  <a:gd name="connsiteY42" fmla="*/ 457915 h 542925"/>
                  <a:gd name="connsiteX43" fmla="*/ 455645 w 657225"/>
                  <a:gd name="connsiteY43" fmla="*/ 467440 h 542925"/>
                  <a:gd name="connsiteX44" fmla="*/ 452787 w 657225"/>
                  <a:gd name="connsiteY44" fmla="*/ 482680 h 542925"/>
                  <a:gd name="connsiteX45" fmla="*/ 446120 w 657225"/>
                  <a:gd name="connsiteY45" fmla="*/ 481727 h 542925"/>
                  <a:gd name="connsiteX46" fmla="*/ 455645 w 657225"/>
                  <a:gd name="connsiteY46" fmla="*/ 46744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57225" h="542925">
                    <a:moveTo>
                      <a:pt x="485172" y="20717"/>
                    </a:moveTo>
                    <a:cubicBezTo>
                      <a:pt x="466122" y="31195"/>
                      <a:pt x="451835" y="47387"/>
                      <a:pt x="451835" y="67389"/>
                    </a:cubicBezTo>
                    <a:cubicBezTo>
                      <a:pt x="452787" y="92155"/>
                      <a:pt x="468980" y="106442"/>
                      <a:pt x="489935" y="112157"/>
                    </a:cubicBezTo>
                    <a:cubicBezTo>
                      <a:pt x="509937" y="116920"/>
                      <a:pt x="536607" y="115014"/>
                      <a:pt x="565182" y="108347"/>
                    </a:cubicBezTo>
                    <a:cubicBezTo>
                      <a:pt x="572802" y="135970"/>
                      <a:pt x="575660" y="156925"/>
                      <a:pt x="571850" y="170259"/>
                    </a:cubicBezTo>
                    <a:cubicBezTo>
                      <a:pt x="568040" y="185500"/>
                      <a:pt x="558515" y="195025"/>
                      <a:pt x="542322" y="202645"/>
                    </a:cubicBezTo>
                    <a:cubicBezTo>
                      <a:pt x="508985" y="218837"/>
                      <a:pt x="448025" y="225505"/>
                      <a:pt x="367062" y="246459"/>
                    </a:cubicBezTo>
                    <a:cubicBezTo>
                      <a:pt x="326105" y="260747"/>
                      <a:pt x="286100" y="281702"/>
                      <a:pt x="252762" y="300752"/>
                    </a:cubicBezTo>
                    <a:cubicBezTo>
                      <a:pt x="218472" y="319802"/>
                      <a:pt x="188945" y="335042"/>
                      <a:pt x="167990" y="335042"/>
                    </a:cubicBezTo>
                    <a:cubicBezTo>
                      <a:pt x="129890" y="335042"/>
                      <a:pt x="99410" y="323612"/>
                      <a:pt x="76550" y="301705"/>
                    </a:cubicBezTo>
                    <a:cubicBezTo>
                      <a:pt x="52737" y="279797"/>
                      <a:pt x="35592" y="246459"/>
                      <a:pt x="23210" y="203597"/>
                    </a:cubicBezTo>
                    <a:cubicBezTo>
                      <a:pt x="22257" y="199787"/>
                      <a:pt x="18447" y="196930"/>
                      <a:pt x="14637" y="197882"/>
                    </a:cubicBezTo>
                    <a:cubicBezTo>
                      <a:pt x="10827" y="197882"/>
                      <a:pt x="7970" y="201692"/>
                      <a:pt x="7017" y="205502"/>
                    </a:cubicBezTo>
                    <a:cubicBezTo>
                      <a:pt x="-1555" y="278845"/>
                      <a:pt x="5112" y="334090"/>
                      <a:pt x="35592" y="376000"/>
                    </a:cubicBezTo>
                    <a:cubicBezTo>
                      <a:pt x="61310" y="410290"/>
                      <a:pt x="102267" y="435055"/>
                      <a:pt x="164180" y="453152"/>
                    </a:cubicBezTo>
                    <a:cubicBezTo>
                      <a:pt x="170847" y="474107"/>
                      <a:pt x="164180" y="496015"/>
                      <a:pt x="156560" y="510302"/>
                    </a:cubicBezTo>
                    <a:cubicBezTo>
                      <a:pt x="154655" y="513159"/>
                      <a:pt x="155607" y="516970"/>
                      <a:pt x="158465" y="519827"/>
                    </a:cubicBezTo>
                    <a:cubicBezTo>
                      <a:pt x="165132" y="526495"/>
                      <a:pt x="173705" y="528400"/>
                      <a:pt x="182277" y="529352"/>
                    </a:cubicBezTo>
                    <a:cubicBezTo>
                      <a:pt x="188945" y="530305"/>
                      <a:pt x="195612" y="530305"/>
                      <a:pt x="202280" y="530305"/>
                    </a:cubicBezTo>
                    <a:cubicBezTo>
                      <a:pt x="198470" y="538877"/>
                      <a:pt x="203232" y="542687"/>
                      <a:pt x="207995" y="546497"/>
                    </a:cubicBezTo>
                    <a:lnTo>
                      <a:pt x="304197" y="546497"/>
                    </a:lnTo>
                    <a:cubicBezTo>
                      <a:pt x="308960" y="546497"/>
                      <a:pt x="313722" y="540782"/>
                      <a:pt x="311817" y="536020"/>
                    </a:cubicBezTo>
                    <a:cubicBezTo>
                      <a:pt x="304197" y="514112"/>
                      <a:pt x="305150" y="500777"/>
                      <a:pt x="317532" y="473155"/>
                    </a:cubicBezTo>
                    <a:cubicBezTo>
                      <a:pt x="362300" y="473155"/>
                      <a:pt x="403257" y="467440"/>
                      <a:pt x="445167" y="450295"/>
                    </a:cubicBezTo>
                    <a:cubicBezTo>
                      <a:pt x="442310" y="461725"/>
                      <a:pt x="432785" y="470297"/>
                      <a:pt x="428022" y="478870"/>
                    </a:cubicBezTo>
                    <a:cubicBezTo>
                      <a:pt x="426117" y="490300"/>
                      <a:pt x="438500" y="495062"/>
                      <a:pt x="447072" y="497920"/>
                    </a:cubicBezTo>
                    <a:cubicBezTo>
                      <a:pt x="445167" y="501730"/>
                      <a:pt x="444215" y="505540"/>
                      <a:pt x="442310" y="510302"/>
                    </a:cubicBezTo>
                    <a:cubicBezTo>
                      <a:pt x="440405" y="515065"/>
                      <a:pt x="444215" y="521732"/>
                      <a:pt x="449930" y="521732"/>
                    </a:cubicBezTo>
                    <a:lnTo>
                      <a:pt x="545180" y="521732"/>
                    </a:lnTo>
                    <a:cubicBezTo>
                      <a:pt x="548990" y="521732"/>
                      <a:pt x="552800" y="517922"/>
                      <a:pt x="552800" y="514112"/>
                    </a:cubicBezTo>
                    <a:cubicBezTo>
                      <a:pt x="552800" y="496967"/>
                      <a:pt x="547085" y="471250"/>
                      <a:pt x="545180" y="450295"/>
                    </a:cubicBezTo>
                    <a:cubicBezTo>
                      <a:pt x="559467" y="420767"/>
                      <a:pt x="568040" y="400765"/>
                      <a:pt x="568992" y="355997"/>
                    </a:cubicBezTo>
                    <a:cubicBezTo>
                      <a:pt x="622332" y="315992"/>
                      <a:pt x="655670" y="234077"/>
                      <a:pt x="658527" y="157877"/>
                    </a:cubicBezTo>
                    <a:cubicBezTo>
                      <a:pt x="660432" y="119777"/>
                      <a:pt x="653765" y="82630"/>
                      <a:pt x="636620" y="54055"/>
                    </a:cubicBezTo>
                    <a:cubicBezTo>
                      <a:pt x="619475" y="25480"/>
                      <a:pt x="591852" y="6430"/>
                      <a:pt x="553752" y="3572"/>
                    </a:cubicBezTo>
                    <a:cubicBezTo>
                      <a:pt x="523272" y="3572"/>
                      <a:pt x="504222" y="10239"/>
                      <a:pt x="485172" y="20717"/>
                    </a:cubicBezTo>
                    <a:lnTo>
                      <a:pt x="485172" y="20717"/>
                    </a:lnTo>
                    <a:close/>
                    <a:moveTo>
                      <a:pt x="182277" y="457915"/>
                    </a:moveTo>
                    <a:cubicBezTo>
                      <a:pt x="188945" y="459820"/>
                      <a:pt x="194660" y="461725"/>
                      <a:pt x="201327" y="462677"/>
                    </a:cubicBezTo>
                    <a:cubicBezTo>
                      <a:pt x="206090" y="481727"/>
                      <a:pt x="207042" y="497920"/>
                      <a:pt x="205137" y="513159"/>
                    </a:cubicBezTo>
                    <a:cubicBezTo>
                      <a:pt x="198470" y="513159"/>
                      <a:pt x="190850" y="513159"/>
                      <a:pt x="184182" y="512207"/>
                    </a:cubicBezTo>
                    <a:cubicBezTo>
                      <a:pt x="178467" y="511255"/>
                      <a:pt x="176562" y="510302"/>
                      <a:pt x="173705" y="508397"/>
                    </a:cubicBezTo>
                    <a:cubicBezTo>
                      <a:pt x="180372" y="496015"/>
                      <a:pt x="185135" y="477917"/>
                      <a:pt x="182277" y="457915"/>
                    </a:cubicBezTo>
                    <a:close/>
                    <a:moveTo>
                      <a:pt x="455645" y="467440"/>
                    </a:moveTo>
                    <a:cubicBezTo>
                      <a:pt x="454692" y="472202"/>
                      <a:pt x="453740" y="476965"/>
                      <a:pt x="452787" y="482680"/>
                    </a:cubicBezTo>
                    <a:cubicBezTo>
                      <a:pt x="449930" y="483632"/>
                      <a:pt x="448025" y="481727"/>
                      <a:pt x="446120" y="481727"/>
                    </a:cubicBezTo>
                    <a:cubicBezTo>
                      <a:pt x="448977" y="476012"/>
                      <a:pt x="452787" y="471250"/>
                      <a:pt x="455645" y="467440"/>
                    </a:cubicBezTo>
                    <a:close/>
                  </a:path>
                </a:pathLst>
              </a:custGeom>
              <a:noFill/>
              <a:ln w="6350" cap="flat">
                <a:solidFill>
                  <a:schemeClr val="accent1"/>
                </a:solidFill>
                <a:prstDash val="solid"/>
                <a:miter/>
              </a:ln>
            </p:spPr>
            <p:txBody>
              <a:bodyPr rtlCol="0" anchor="ctr"/>
              <a:lstStyle/>
              <a:p>
                <a:endParaRPr lang="en-US" dirty="0">
                  <a:latin typeface="Letterjoin-Air Plus 1" panose="02000805000000020003" pitchFamily="50" charset="0"/>
                </a:endParaRPr>
              </a:p>
            </p:txBody>
          </p:sp>
          <p:sp>
            <p:nvSpPr>
              <p:cNvPr id="65" name="Freeform: Shape 64">
                <a:extLst>
                  <a:ext uri="{FF2B5EF4-FFF2-40B4-BE49-F238E27FC236}">
                    <a16:creationId xmlns:a16="http://schemas.microsoft.com/office/drawing/2014/main" id="{34AC1826-0DF9-4E0A-94F6-C89B0132BB85}"/>
                  </a:ext>
                </a:extLst>
              </p:cNvPr>
              <p:cNvSpPr/>
              <p:nvPr/>
            </p:nvSpPr>
            <p:spPr>
              <a:xfrm>
                <a:off x="10532901" y="2115754"/>
                <a:ext cx="628650" cy="523875"/>
              </a:xfrm>
              <a:custGeom>
                <a:avLst/>
                <a:gdLst>
                  <a:gd name="connsiteX0" fmla="*/ 610384 w 628650"/>
                  <a:gd name="connsiteY0" fmla="*/ 50006 h 523875"/>
                  <a:gd name="connsiteX1" fmla="*/ 539899 w 628650"/>
                  <a:gd name="connsiteY1" fmla="*/ 7144 h 523875"/>
                  <a:gd name="connsiteX2" fmla="*/ 539899 w 628650"/>
                  <a:gd name="connsiteY2" fmla="*/ 7144 h 523875"/>
                  <a:gd name="connsiteX3" fmla="*/ 479892 w 628650"/>
                  <a:gd name="connsiteY3" fmla="*/ 21431 h 523875"/>
                  <a:gd name="connsiteX4" fmla="*/ 454174 w 628650"/>
                  <a:gd name="connsiteY4" fmla="*/ 54769 h 523875"/>
                  <a:gd name="connsiteX5" fmla="*/ 479892 w 628650"/>
                  <a:gd name="connsiteY5" fmla="*/ 84296 h 523875"/>
                  <a:gd name="connsiteX6" fmla="*/ 556092 w 628650"/>
                  <a:gd name="connsiteY6" fmla="*/ 79534 h 523875"/>
                  <a:gd name="connsiteX7" fmla="*/ 565617 w 628650"/>
                  <a:gd name="connsiteY7" fmla="*/ 84296 h 523875"/>
                  <a:gd name="connsiteX8" fmla="*/ 573237 w 628650"/>
                  <a:gd name="connsiteY8" fmla="*/ 161449 h 523875"/>
                  <a:gd name="connsiteX9" fmla="*/ 535137 w 628650"/>
                  <a:gd name="connsiteY9" fmla="*/ 204311 h 523875"/>
                  <a:gd name="connsiteX10" fmla="*/ 357019 w 628650"/>
                  <a:gd name="connsiteY10" fmla="*/ 249079 h 523875"/>
                  <a:gd name="connsiteX11" fmla="*/ 246529 w 628650"/>
                  <a:gd name="connsiteY11" fmla="*/ 302419 h 523875"/>
                  <a:gd name="connsiteX12" fmla="*/ 154137 w 628650"/>
                  <a:gd name="connsiteY12" fmla="*/ 338614 h 523875"/>
                  <a:gd name="connsiteX13" fmla="*/ 51267 w 628650"/>
                  <a:gd name="connsiteY13" fmla="*/ 300514 h 523875"/>
                  <a:gd name="connsiteX14" fmla="*/ 7452 w 628650"/>
                  <a:gd name="connsiteY14" fmla="*/ 229076 h 523875"/>
                  <a:gd name="connsiteX15" fmla="*/ 35074 w 628650"/>
                  <a:gd name="connsiteY15" fmla="*/ 352901 h 523875"/>
                  <a:gd name="connsiteX16" fmla="*/ 196047 w 628650"/>
                  <a:gd name="connsiteY16" fmla="*/ 435769 h 523875"/>
                  <a:gd name="connsiteX17" fmla="*/ 201762 w 628650"/>
                  <a:gd name="connsiteY17" fmla="*/ 441484 h 523875"/>
                  <a:gd name="connsiteX18" fmla="*/ 203667 w 628650"/>
                  <a:gd name="connsiteY18" fmla="*/ 516731 h 523875"/>
                  <a:gd name="connsiteX19" fmla="*/ 280819 w 628650"/>
                  <a:gd name="connsiteY19" fmla="*/ 516731 h 523875"/>
                  <a:gd name="connsiteX20" fmla="*/ 292249 w 628650"/>
                  <a:gd name="connsiteY20" fmla="*/ 448151 h 523875"/>
                  <a:gd name="connsiteX21" fmla="*/ 299869 w 628650"/>
                  <a:gd name="connsiteY21" fmla="*/ 443389 h 523875"/>
                  <a:gd name="connsiteX22" fmla="*/ 448459 w 628650"/>
                  <a:gd name="connsiteY22" fmla="*/ 411956 h 523875"/>
                  <a:gd name="connsiteX23" fmla="*/ 459889 w 628650"/>
                  <a:gd name="connsiteY23" fmla="*/ 418624 h 523875"/>
                  <a:gd name="connsiteX24" fmla="*/ 447507 w 628650"/>
                  <a:gd name="connsiteY24" fmla="*/ 491966 h 523875"/>
                  <a:gd name="connsiteX25" fmla="*/ 522754 w 628650"/>
                  <a:gd name="connsiteY25" fmla="*/ 491966 h 523875"/>
                  <a:gd name="connsiteX26" fmla="*/ 516087 w 628650"/>
                  <a:gd name="connsiteY26" fmla="*/ 435769 h 523875"/>
                  <a:gd name="connsiteX27" fmla="*/ 517039 w 628650"/>
                  <a:gd name="connsiteY27" fmla="*/ 431006 h 523875"/>
                  <a:gd name="connsiteX28" fmla="*/ 539899 w 628650"/>
                  <a:gd name="connsiteY28" fmla="*/ 337661 h 523875"/>
                  <a:gd name="connsiteX29" fmla="*/ 543709 w 628650"/>
                  <a:gd name="connsiteY29" fmla="*/ 330994 h 523875"/>
                  <a:gd name="connsiteX30" fmla="*/ 629434 w 628650"/>
                  <a:gd name="connsiteY30" fmla="*/ 142399 h 523875"/>
                  <a:gd name="connsiteX31" fmla="*/ 610384 w 628650"/>
                  <a:gd name="connsiteY31" fmla="*/ 50006 h 523875"/>
                  <a:gd name="connsiteX32" fmla="*/ 517039 w 628650"/>
                  <a:gd name="connsiteY32" fmla="*/ 55721 h 523875"/>
                  <a:gd name="connsiteX33" fmla="*/ 509419 w 628650"/>
                  <a:gd name="connsiteY33" fmla="*/ 48101 h 523875"/>
                  <a:gd name="connsiteX34" fmla="*/ 517039 w 628650"/>
                  <a:gd name="connsiteY34" fmla="*/ 40481 h 523875"/>
                  <a:gd name="connsiteX35" fmla="*/ 524659 w 628650"/>
                  <a:gd name="connsiteY35" fmla="*/ 48101 h 523875"/>
                  <a:gd name="connsiteX36" fmla="*/ 517039 w 628650"/>
                  <a:gd name="connsiteY36" fmla="*/ 557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8650" h="523875">
                    <a:moveTo>
                      <a:pt x="610384" y="50006"/>
                    </a:moveTo>
                    <a:cubicBezTo>
                      <a:pt x="596097" y="25241"/>
                      <a:pt x="574189" y="10001"/>
                      <a:pt x="539899" y="7144"/>
                    </a:cubicBezTo>
                    <a:lnTo>
                      <a:pt x="539899" y="7144"/>
                    </a:lnTo>
                    <a:cubicBezTo>
                      <a:pt x="517039" y="7144"/>
                      <a:pt x="496084" y="11906"/>
                      <a:pt x="479892" y="21431"/>
                    </a:cubicBezTo>
                    <a:cubicBezTo>
                      <a:pt x="463699" y="30956"/>
                      <a:pt x="454174" y="42386"/>
                      <a:pt x="454174" y="54769"/>
                    </a:cubicBezTo>
                    <a:cubicBezTo>
                      <a:pt x="454174" y="69056"/>
                      <a:pt x="464652" y="79534"/>
                      <a:pt x="479892" y="84296"/>
                    </a:cubicBezTo>
                    <a:cubicBezTo>
                      <a:pt x="497989" y="89059"/>
                      <a:pt x="524659" y="87154"/>
                      <a:pt x="556092" y="79534"/>
                    </a:cubicBezTo>
                    <a:cubicBezTo>
                      <a:pt x="559902" y="78581"/>
                      <a:pt x="564664" y="80486"/>
                      <a:pt x="565617" y="84296"/>
                    </a:cubicBezTo>
                    <a:cubicBezTo>
                      <a:pt x="576094" y="117634"/>
                      <a:pt x="578952" y="142399"/>
                      <a:pt x="573237" y="161449"/>
                    </a:cubicBezTo>
                    <a:cubicBezTo>
                      <a:pt x="568474" y="181451"/>
                      <a:pt x="554187" y="194786"/>
                      <a:pt x="535137" y="204311"/>
                    </a:cubicBezTo>
                    <a:cubicBezTo>
                      <a:pt x="483702" y="229076"/>
                      <a:pt x="416074" y="230029"/>
                      <a:pt x="357019" y="249079"/>
                    </a:cubicBezTo>
                    <a:cubicBezTo>
                      <a:pt x="317967" y="260509"/>
                      <a:pt x="280819" y="282416"/>
                      <a:pt x="246529" y="302419"/>
                    </a:cubicBezTo>
                    <a:cubicBezTo>
                      <a:pt x="212239" y="321469"/>
                      <a:pt x="181759" y="338614"/>
                      <a:pt x="154137" y="338614"/>
                    </a:cubicBezTo>
                    <a:cubicBezTo>
                      <a:pt x="112227" y="338614"/>
                      <a:pt x="77937" y="325279"/>
                      <a:pt x="51267" y="300514"/>
                    </a:cubicBezTo>
                    <a:cubicBezTo>
                      <a:pt x="32217" y="282416"/>
                      <a:pt x="18882" y="257651"/>
                      <a:pt x="7452" y="229076"/>
                    </a:cubicBezTo>
                    <a:cubicBezTo>
                      <a:pt x="5547" y="282416"/>
                      <a:pt x="12214" y="322421"/>
                      <a:pt x="35074" y="352901"/>
                    </a:cubicBezTo>
                    <a:cubicBezTo>
                      <a:pt x="62697" y="390049"/>
                      <a:pt x="113179" y="415766"/>
                      <a:pt x="196047" y="435769"/>
                    </a:cubicBezTo>
                    <a:cubicBezTo>
                      <a:pt x="198904" y="436721"/>
                      <a:pt x="200809" y="438626"/>
                      <a:pt x="201762" y="441484"/>
                    </a:cubicBezTo>
                    <a:cubicBezTo>
                      <a:pt x="209382" y="470059"/>
                      <a:pt x="209382" y="493871"/>
                      <a:pt x="203667" y="516731"/>
                    </a:cubicBezTo>
                    <a:lnTo>
                      <a:pt x="280819" y="516731"/>
                    </a:lnTo>
                    <a:cubicBezTo>
                      <a:pt x="276057" y="495776"/>
                      <a:pt x="277962" y="476726"/>
                      <a:pt x="292249" y="448151"/>
                    </a:cubicBezTo>
                    <a:cubicBezTo>
                      <a:pt x="293202" y="445294"/>
                      <a:pt x="296059" y="443389"/>
                      <a:pt x="299869" y="443389"/>
                    </a:cubicBezTo>
                    <a:cubicBezTo>
                      <a:pt x="355114" y="443389"/>
                      <a:pt x="398929" y="437674"/>
                      <a:pt x="448459" y="411956"/>
                    </a:cubicBezTo>
                    <a:cubicBezTo>
                      <a:pt x="453222" y="409099"/>
                      <a:pt x="459889" y="413861"/>
                      <a:pt x="459889" y="418624"/>
                    </a:cubicBezTo>
                    <a:cubicBezTo>
                      <a:pt x="459889" y="439579"/>
                      <a:pt x="458937" y="463391"/>
                      <a:pt x="447507" y="491966"/>
                    </a:cubicBezTo>
                    <a:lnTo>
                      <a:pt x="522754" y="491966"/>
                    </a:lnTo>
                    <a:cubicBezTo>
                      <a:pt x="521802" y="476726"/>
                      <a:pt x="517992" y="455771"/>
                      <a:pt x="516087" y="435769"/>
                    </a:cubicBezTo>
                    <a:cubicBezTo>
                      <a:pt x="516087" y="433864"/>
                      <a:pt x="516087" y="432911"/>
                      <a:pt x="517039" y="431006"/>
                    </a:cubicBezTo>
                    <a:cubicBezTo>
                      <a:pt x="533232" y="398621"/>
                      <a:pt x="539899" y="385286"/>
                      <a:pt x="539899" y="337661"/>
                    </a:cubicBezTo>
                    <a:cubicBezTo>
                      <a:pt x="539899" y="334804"/>
                      <a:pt x="540852" y="332899"/>
                      <a:pt x="543709" y="330994"/>
                    </a:cubicBezTo>
                    <a:cubicBezTo>
                      <a:pt x="592287" y="296704"/>
                      <a:pt x="626577" y="215741"/>
                      <a:pt x="629434" y="142399"/>
                    </a:cubicBezTo>
                    <a:cubicBezTo>
                      <a:pt x="631339" y="108109"/>
                      <a:pt x="624672" y="74771"/>
                      <a:pt x="610384" y="50006"/>
                    </a:cubicBezTo>
                    <a:close/>
                    <a:moveTo>
                      <a:pt x="517039" y="55721"/>
                    </a:moveTo>
                    <a:cubicBezTo>
                      <a:pt x="512277" y="55721"/>
                      <a:pt x="509419" y="51911"/>
                      <a:pt x="509419" y="48101"/>
                    </a:cubicBezTo>
                    <a:cubicBezTo>
                      <a:pt x="509419" y="44291"/>
                      <a:pt x="513229" y="40481"/>
                      <a:pt x="517039" y="40481"/>
                    </a:cubicBezTo>
                    <a:cubicBezTo>
                      <a:pt x="521802" y="40481"/>
                      <a:pt x="524659" y="44291"/>
                      <a:pt x="524659" y="48101"/>
                    </a:cubicBezTo>
                    <a:cubicBezTo>
                      <a:pt x="524659" y="51911"/>
                      <a:pt x="521802" y="55721"/>
                      <a:pt x="517039" y="55721"/>
                    </a:cubicBezTo>
                    <a:close/>
                  </a:path>
                </a:pathLst>
              </a:custGeom>
              <a:solidFill>
                <a:schemeClr val="accent5"/>
              </a:solidFill>
              <a:ln w="9525" cap="flat">
                <a:noFill/>
                <a:prstDash val="solid"/>
                <a:miter/>
              </a:ln>
            </p:spPr>
            <p:txBody>
              <a:bodyPr rtlCol="0" anchor="ctr"/>
              <a:lstStyle/>
              <a:p>
                <a:endParaRPr lang="en-US" dirty="0">
                  <a:latin typeface="Letterjoin-Air Plus 1" panose="02000805000000020003" pitchFamily="50" charset="0"/>
                </a:endParaRPr>
              </a:p>
            </p:txBody>
          </p:sp>
        </p:grpSp>
      </p:grpSp>
      <p:sp>
        <p:nvSpPr>
          <p:cNvPr id="18" name="TextBox 17">
            <a:extLst>
              <a:ext uri="{FF2B5EF4-FFF2-40B4-BE49-F238E27FC236}">
                <a16:creationId xmlns:a16="http://schemas.microsoft.com/office/drawing/2014/main" id="{100C7057-B648-43B8-B516-EB588B754C34}"/>
              </a:ext>
            </a:extLst>
          </p:cNvPr>
          <p:cNvSpPr txBox="1"/>
          <p:nvPr/>
        </p:nvSpPr>
        <p:spPr>
          <a:xfrm>
            <a:off x="2325597" y="1084422"/>
            <a:ext cx="10115861" cy="523220"/>
          </a:xfrm>
          <a:prstGeom prst="rect">
            <a:avLst/>
          </a:prstGeom>
          <a:noFill/>
        </p:spPr>
        <p:txBody>
          <a:bodyPr wrap="square" rtlCol="0">
            <a:spAutoFit/>
          </a:bodyPr>
          <a:lstStyle/>
          <a:p>
            <a:r>
              <a:rPr lang="en-GB" sz="1400" dirty="0" smtClean="0">
                <a:latin typeface="Letterjoin-Air Plus 1" panose="02000805000000020003" pitchFamily="50" charset="0"/>
                <a:cs typeface="Cavolini" panose="03000502040302020204" pitchFamily="66" charset="0"/>
              </a:rPr>
              <a:t>RE – We are continuing to look at the religion Islam, and how and why Muslims celebrate and worship.  </a:t>
            </a:r>
            <a:r>
              <a:rPr lang="en-GB" sz="1400" dirty="0" smtClean="0">
                <a:latin typeface="Letterjoin-Air Plus 1" panose="02000805000000020003" pitchFamily="50" charset="0"/>
                <a:cs typeface="Cavolini" panose="03000502040302020204" pitchFamily="66" charset="0"/>
              </a:rPr>
              <a:t>How much can you remember?</a:t>
            </a:r>
            <a:endParaRPr lang="en-GB" sz="1400" dirty="0">
              <a:latin typeface="Letterjoin-Air Plus 1" panose="02000805000000020003" pitchFamily="50" charset="0"/>
              <a:cs typeface="Cavolini" panose="03000502040302020204" pitchFamily="66" charset="0"/>
            </a:endParaRPr>
          </a:p>
        </p:txBody>
      </p:sp>
      <p:pic>
        <p:nvPicPr>
          <p:cNvPr id="4" name="Picture 3"/>
          <p:cNvPicPr>
            <a:picLocks noChangeAspect="1"/>
          </p:cNvPicPr>
          <p:nvPr/>
        </p:nvPicPr>
        <p:blipFill>
          <a:blip r:embed="rId2"/>
          <a:stretch>
            <a:fillRect/>
          </a:stretch>
        </p:blipFill>
        <p:spPr>
          <a:xfrm>
            <a:off x="2531123" y="1763624"/>
            <a:ext cx="7553325" cy="4905375"/>
          </a:xfrm>
          <a:prstGeom prst="rect">
            <a:avLst/>
          </a:prstGeom>
        </p:spPr>
      </p:pic>
    </p:spTree>
    <p:extLst>
      <p:ext uri="{BB962C8B-B14F-4D97-AF65-F5344CB8AC3E}">
        <p14:creationId xmlns:p14="http://schemas.microsoft.com/office/powerpoint/2010/main" val="2888116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894</Words>
  <Application>Microsoft Office PowerPoint</Application>
  <PresentationFormat>Widescreen</PresentationFormat>
  <Paragraphs>89</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Cavolini</vt:lpstr>
      <vt:lpstr>Comic Sans MS</vt:lpstr>
      <vt:lpstr>League Spartan</vt:lpstr>
      <vt:lpstr>Letterjoin-Air Plus 1</vt:lpstr>
      <vt:lpstr>Times New Roman</vt:lpstr>
      <vt:lpstr>Office Theme</vt:lpstr>
      <vt:lpstr>Home Learning  activities WC 11.5.20 Year 1 CG  Teaching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West Grantham Academies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Gliddon</dc:creator>
  <cp:lastModifiedBy>Charlie Gliddon</cp:lastModifiedBy>
  <cp:revision>11</cp:revision>
  <dcterms:created xsi:type="dcterms:W3CDTF">2020-05-08T09:35:29Z</dcterms:created>
  <dcterms:modified xsi:type="dcterms:W3CDTF">2020-05-08T12:42:11Z</dcterms:modified>
</cp:coreProperties>
</file>