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5" r:id="rId3"/>
    <p:sldId id="262" r:id="rId4"/>
    <p:sldId id="257" r:id="rId5"/>
    <p:sldId id="260" r:id="rId6"/>
    <p:sldId id="278" r:id="rId7"/>
    <p:sldId id="263" r:id="rId8"/>
    <p:sldId id="258" r:id="rId9"/>
    <p:sldId id="277" r:id="rId10"/>
    <p:sldId id="261" r:id="rId11"/>
    <p:sldId id="279" r:id="rId12"/>
    <p:sldId id="264" r:id="rId13"/>
    <p:sldId id="276" r:id="rId14"/>
    <p:sldId id="266" r:id="rId15"/>
    <p:sldId id="267" r:id="rId16"/>
    <p:sldId id="273" r:id="rId17"/>
    <p:sldId id="274" r:id="rId18"/>
    <p:sldId id="268" r:id="rId19"/>
    <p:sldId id="27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868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7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4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0F29-D746-4BC8-995F-CD45B6A26CC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hyperlink" Target="https://www.bbc.co.uk/teach/class-clips-video/the-changing-seasons/zh4rkm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218912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activities WC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1.6.20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/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Year 1 CG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Teaching group.</a:t>
            </a:r>
            <a:endParaRPr lang="en-GB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43271" y="1370539"/>
            <a:ext cx="1869565" cy="1533043"/>
            <a:chOff x="5439830" y="681154"/>
            <a:chExt cx="1789339" cy="1467258"/>
          </a:xfrm>
        </p:grpSpPr>
        <p:sp>
          <p:nvSpPr>
            <p:cNvPr id="6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7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8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9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0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1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2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3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4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5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6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0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1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2" y="327812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3" y="1097253"/>
            <a:ext cx="3762375" cy="5502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138" y="1097253"/>
            <a:ext cx="3781425" cy="550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263" y="1097253"/>
            <a:ext cx="3790950" cy="55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6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2" y="1822174"/>
            <a:ext cx="3362325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78" y="1479274"/>
            <a:ext cx="3857625" cy="518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603" y="1479274"/>
            <a:ext cx="3848100" cy="48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8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263970" y="286831"/>
            <a:ext cx="11485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Spelling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2325597" y="1084422"/>
            <a:ext cx="1011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Use look, cover, write, check to learn the common Exception words.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33318"/>
              </p:ext>
            </p:extLst>
          </p:nvPr>
        </p:nvGraphicFramePr>
        <p:xfrm>
          <a:off x="1942567" y="1525929"/>
          <a:ext cx="9435180" cy="490027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87036">
                  <a:extLst>
                    <a:ext uri="{9D8B030D-6E8A-4147-A177-3AD203B41FA5}">
                      <a16:colId xmlns:a16="http://schemas.microsoft.com/office/drawing/2014/main" val="4020973392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607392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06115233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816595594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9039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Cover and 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and check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 errors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2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do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to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5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today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6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of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50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said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3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says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39676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were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9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is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4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his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93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one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1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once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9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ask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139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8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928689" y="286831"/>
            <a:ext cx="8155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47554" y="316698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354320" y="1579240"/>
            <a:ext cx="1011586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</a:t>
            </a:r>
            <a:r>
              <a:rPr lang="en-GB" sz="2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This term we are looking at the Christian Church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 </a:t>
            </a: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What things might happen at Church? How many can you think of?</a:t>
            </a:r>
          </a:p>
          <a:p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4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266648" y="286831"/>
            <a:ext cx="9479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47554" y="316698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533283" y="1099092"/>
            <a:ext cx="1011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Not all churches are the same but there are some things that you wil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l find in most churches. This week we will look at the altar. Read the information and write the answer to the question.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83" y="1665132"/>
            <a:ext cx="8926025" cy="497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10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08882" y="286831"/>
            <a:ext cx="111953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– Science</a:t>
            </a:r>
          </a:p>
          <a:p>
            <a:pPr algn="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The Seasons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4807180" y="101947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82" y="3737497"/>
            <a:ext cx="4162425" cy="30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82" y="1120535"/>
            <a:ext cx="4162425" cy="2552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7960" y="1531699"/>
            <a:ext cx="610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www.bbc.co.uk/teach/class-clips-video/the-changing-seasons/zh4rkmn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368" y="2239567"/>
            <a:ext cx="546524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4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38218" y="286831"/>
            <a:ext cx="111367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History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9718581" y="4594603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8065402" y="1168430"/>
            <a:ext cx="39211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 History we 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hav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e started looking 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at identifying old and new 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toys. Have a look at this painting ‘Children’s games’ by Pieter Bruegel. What old games/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toys 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can you see?</a:t>
            </a:r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81" y="1184799"/>
            <a:ext cx="70866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38218" y="286831"/>
            <a:ext cx="111367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History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797490" y="1096822"/>
            <a:ext cx="10115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A timeline is a listing of events that have happened in </a:t>
            </a:r>
            <a:r>
              <a:rPr lang="en-GB" b="1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Chronological Order. 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This means that the events are listed in the order that they happened. </a:t>
            </a:r>
            <a:endParaRPr lang="en-GB" b="1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81" y="2590781"/>
            <a:ext cx="4647245" cy="2398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8894" b="37373"/>
          <a:stretch/>
        </p:blipFill>
        <p:spPr>
          <a:xfrm>
            <a:off x="5725775" y="1818788"/>
            <a:ext cx="5933080" cy="35492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895437" y="5715685"/>
            <a:ext cx="10115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Can you draw or use photographs and label a time line of your life. </a:t>
            </a:r>
            <a:r>
              <a:rPr lang="en-GB" dirty="0">
                <a:latin typeface="Letterjoin-Air Plus 1" panose="02000805000000020003" pitchFamily="50" charset="0"/>
              </a:rPr>
              <a:t>Think about your life and </a:t>
            </a:r>
            <a:r>
              <a:rPr lang="en-GB" dirty="0" smtClean="0">
                <a:latin typeface="Letterjoin-Air Plus 1" panose="02000805000000020003" pitchFamily="50" charset="0"/>
              </a:rPr>
              <a:t>key events, </a:t>
            </a:r>
            <a:r>
              <a:rPr lang="en-GB" dirty="0">
                <a:latin typeface="Letterjoin-Air Plus 1" panose="02000805000000020003" pitchFamily="50" charset="0"/>
              </a:rPr>
              <a:t>for example when you were born, a special birthday, starting </a:t>
            </a:r>
            <a:r>
              <a:rPr lang="en-GB" dirty="0" smtClean="0">
                <a:latin typeface="Letterjoin-Air Plus 1" panose="02000805000000020003" pitchFamily="50" charset="0"/>
              </a:rPr>
              <a:t>school</a:t>
            </a:r>
            <a:endParaRPr lang="en-GB" b="1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59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934572" y="286831"/>
            <a:ext cx="10143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PSHE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15" y="1904564"/>
            <a:ext cx="4656662" cy="4472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416" y="1904564"/>
            <a:ext cx="5166322" cy="4427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487" y="1076983"/>
            <a:ext cx="10234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Everyone has to make decisions, some more difficult than others. Read this would you rather scenarios, decide what you would rather do or have and explain your reasons.  </a:t>
            </a:r>
            <a:endParaRPr lang="en-GB" dirty="0">
              <a:latin typeface="Letterjoin-Air Plus 1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6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053995" y="286831"/>
            <a:ext cx="59051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Learning- PE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038115" y="1179515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333" y="1311551"/>
            <a:ext cx="46005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46078" y="1011078"/>
            <a:ext cx="107047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i="1" dirty="0" smtClean="0">
                <a:latin typeface="Letterjoin-Air Plus 1" panose="02000805000000020003" pitchFamily="50" charset="0"/>
              </a:rPr>
              <a:t>Hello year 1! </a:t>
            </a:r>
            <a:r>
              <a:rPr lang="en-GB" sz="2100" i="1" dirty="0" smtClean="0">
                <a:latin typeface="Letterjoin-Air Plus 1" panose="02000805000000020003" pitchFamily="50" charset="0"/>
              </a:rPr>
              <a:t>I hope you have enjoyed your half term rest. </a:t>
            </a:r>
          </a:p>
          <a:p>
            <a:endParaRPr lang="en-GB" sz="2100" dirty="0" smtClean="0">
              <a:latin typeface="Letterjoin-Air Plus 1" panose="02000805000000020003" pitchFamily="50" charset="0"/>
            </a:endParaRPr>
          </a:p>
          <a:p>
            <a:r>
              <a:rPr lang="en-GB" sz="2100" i="1" dirty="0" smtClean="0">
                <a:latin typeface="Letterjoin-Air Plus 1" panose="02000805000000020003" pitchFamily="50" charset="0"/>
              </a:rPr>
              <a:t>Here is some more learning activities for you to do at home.</a:t>
            </a:r>
          </a:p>
          <a:p>
            <a:endParaRPr lang="en-GB" sz="2100" i="1" dirty="0" smtClean="0">
              <a:latin typeface="Letterjoin-Air Plus 1" panose="02000805000000020003" pitchFamily="50" charset="0"/>
            </a:endParaRPr>
          </a:p>
          <a:p>
            <a:r>
              <a:rPr lang="en-GB" sz="2100" i="1" dirty="0" smtClean="0">
                <a:latin typeface="Letterjoin-Air Plus 1" panose="02000805000000020003" pitchFamily="50" charset="0"/>
              </a:rPr>
              <a:t>Don’t forget, there is work available on Purple Mash too and remember to send me some of your work through Class Dojo.</a:t>
            </a:r>
          </a:p>
          <a:p>
            <a:endParaRPr lang="en-GB" sz="2100" i="1" dirty="0">
              <a:latin typeface="Letterjoin-Air Plus 1" panose="02000805000000020003" pitchFamily="50" charset="0"/>
            </a:endParaRPr>
          </a:p>
          <a:p>
            <a:r>
              <a:rPr lang="en-GB" sz="2100" i="1" dirty="0" smtClean="0">
                <a:latin typeface="Letterjoin-Air Plus 1" panose="02000805000000020003" pitchFamily="50" charset="0"/>
              </a:rPr>
              <a:t>I hope to see you all soon</a:t>
            </a:r>
          </a:p>
          <a:p>
            <a:endParaRPr lang="en-GB" sz="2100" i="1" dirty="0">
              <a:latin typeface="Letterjoin-Air Plus 1" panose="02000805000000020003" pitchFamily="50" charset="0"/>
            </a:endParaRPr>
          </a:p>
          <a:p>
            <a:r>
              <a:rPr lang="en-GB" sz="2100" i="1" dirty="0" smtClean="0">
                <a:latin typeface="Letterjoin-Air Plus 1" panose="02000805000000020003" pitchFamily="50" charset="0"/>
              </a:rPr>
              <a:t>Mrs Gliddon</a:t>
            </a:r>
            <a:endParaRPr lang="en-GB" sz="2100" i="1" dirty="0">
              <a:latin typeface="Letterjoin-Air Plus 1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08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1743" y="286831"/>
            <a:ext cx="120366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Non Screen Activities 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5554239" y="5518735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48" y="4271914"/>
            <a:ext cx="11253019" cy="1171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06" y="1367230"/>
            <a:ext cx="10883817" cy="247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83101" y="196818"/>
            <a:ext cx="9441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6976060" y="1674831"/>
            <a:ext cx="464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6" y="2363256"/>
            <a:ext cx="6546296" cy="3660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45" y="1096006"/>
            <a:ext cx="4001742" cy="52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241887" y="740301"/>
            <a:ext cx="1869565" cy="1533043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4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2711" y="180582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5D4109-DACF-4E0C-B7FB-33F64C5E0615}"/>
              </a:ext>
            </a:extLst>
          </p:cNvPr>
          <p:cNvSpPr txBox="1"/>
          <p:nvPr/>
        </p:nvSpPr>
        <p:spPr>
          <a:xfrm>
            <a:off x="124582" y="804685"/>
            <a:ext cx="9848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We are starting to look at multiplication and division, You can use step counting!</a:t>
            </a:r>
            <a:endParaRPr lang="en-GB" sz="20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152" y="1807264"/>
            <a:ext cx="3381375" cy="469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346" y="1941231"/>
            <a:ext cx="2962275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030" y="4206631"/>
            <a:ext cx="2875591" cy="26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622288" y="19681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703" y="1437136"/>
            <a:ext cx="73533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3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622288" y="19681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11" y="1437136"/>
            <a:ext cx="73533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5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07245" y="286831"/>
            <a:ext cx="99986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985234" y="129790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8541"/>
          <a:stretch/>
        </p:blipFill>
        <p:spPr>
          <a:xfrm>
            <a:off x="6055455" y="1113548"/>
            <a:ext cx="5052682" cy="5358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45" y="1152835"/>
            <a:ext cx="4071153" cy="55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3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753428" y="1076488"/>
            <a:ext cx="982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Remember,  there are some great videos on </a:t>
            </a:r>
            <a:r>
              <a:rPr lang="en-GB" dirty="0" err="1">
                <a:solidFill>
                  <a:srgbClr val="FF0000"/>
                </a:solidFill>
                <a:latin typeface="Letterjoin-Air Plus 1" panose="02000805000000020003" pitchFamily="50" charset="0"/>
              </a:rPr>
              <a:t>Y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outube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to help. Ruth 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Miskin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Training set 3 speed sounds and spelling lessons are definitely worth while</a:t>
            </a:r>
            <a:r>
              <a:rPr lang="en-GB" dirty="0">
                <a:solidFill>
                  <a:srgbClr val="FF0000"/>
                </a:solidFill>
                <a:latin typeface="Letterjoin-Air Plus 1" panose="02000805000000020003" pitchFamily="50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in teaching your child and set 2 are great for recap lessons.</a:t>
            </a:r>
            <a:endParaRPr lang="en-GB" dirty="0">
              <a:solidFill>
                <a:srgbClr val="FF0000"/>
              </a:solidFill>
              <a:latin typeface="Letterjoin-Air Plus 1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52" y="2121582"/>
            <a:ext cx="1457118" cy="1016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51" y="3016496"/>
            <a:ext cx="2477498" cy="3662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015" y="2059439"/>
            <a:ext cx="6237633" cy="44800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39130" y="2629828"/>
            <a:ext cx="17880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Find the words that contain the split digraph a-e and read them.</a:t>
            </a:r>
            <a:endParaRPr lang="en-GB" dirty="0">
              <a:latin typeface="Letterjoin-Air Plus 1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52" y="2121582"/>
            <a:ext cx="1457118" cy="1016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51" y="3016496"/>
            <a:ext cx="2477498" cy="3662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227" y="1578154"/>
            <a:ext cx="2286209" cy="2545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056" y="1578154"/>
            <a:ext cx="2325769" cy="2589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228" y="4027699"/>
            <a:ext cx="4630597" cy="2650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0567" y="1986115"/>
            <a:ext cx="32766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9617" y="4743523"/>
            <a:ext cx="3267075" cy="121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0567" y="3403811"/>
            <a:ext cx="3286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2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465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Cavolini</vt:lpstr>
      <vt:lpstr>League Spartan</vt:lpstr>
      <vt:lpstr>Letterjoin-Air Plus 1</vt:lpstr>
      <vt:lpstr>Times New Roman</vt:lpstr>
      <vt:lpstr>Office Theme</vt:lpstr>
      <vt:lpstr>Home Learning  activities WC 1.6.20 Year 1 CG  Teaching group.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Gliddon</dc:creator>
  <cp:lastModifiedBy>Charlie Gliddon</cp:lastModifiedBy>
  <cp:revision>36</cp:revision>
  <dcterms:created xsi:type="dcterms:W3CDTF">2020-05-08T09:35:29Z</dcterms:created>
  <dcterms:modified xsi:type="dcterms:W3CDTF">2020-05-20T14:12:43Z</dcterms:modified>
</cp:coreProperties>
</file>