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62" r:id="rId3"/>
    <p:sldId id="257" r:id="rId4"/>
    <p:sldId id="260" r:id="rId5"/>
    <p:sldId id="261" r:id="rId6"/>
    <p:sldId id="274" r:id="rId7"/>
    <p:sldId id="264" r:id="rId8"/>
    <p:sldId id="265" r:id="rId9"/>
    <p:sldId id="266" r:id="rId10"/>
    <p:sldId id="267" r:id="rId11"/>
    <p:sldId id="273" r:id="rId12"/>
    <p:sldId id="268" r:id="rId13"/>
    <p:sldId id="270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88686" autoAdjust="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6B3EC-F959-4EF7-A8AD-33C6FA2FFE2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3FFD6-2A0A-4A0F-9A66-2AF741C99E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3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3FFD6-2A0A-4A0F-9A66-2AF741C99E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4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7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0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4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3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0F29-D746-4BC8-995F-CD45B6A26CC6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y_kA3TpL5pA&amp;feature=youtu.be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dSQT7DS1l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40QshQOyc8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78" y="218912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activities WC 01.06.20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Year 2 AC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Teaching group.</a:t>
            </a:r>
            <a:endParaRPr lang="en-GB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043271" y="1370539"/>
            <a:ext cx="1869565" cy="1533043"/>
            <a:chOff x="5439830" y="681154"/>
            <a:chExt cx="1789339" cy="1467258"/>
          </a:xfrm>
        </p:grpSpPr>
        <p:sp>
          <p:nvSpPr>
            <p:cNvPr id="6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7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8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9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0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1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2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3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4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5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6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0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1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62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08882" y="286831"/>
            <a:ext cx="11195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Science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408882" y="2452049"/>
            <a:ext cx="69523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</a:rPr>
              <a:t>What happens to the food colouring as the water is added?</a:t>
            </a:r>
          </a:p>
          <a:p>
            <a:endParaRPr lang="en-GB" dirty="0">
              <a:latin typeface="Letterjoin-Air Plus 1" panose="02000805000000020003" pitchFamily="50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</a:rPr>
              <a:t>What happens to the paper towel after it has been</a:t>
            </a:r>
          </a:p>
          <a:p>
            <a:r>
              <a:rPr lang="en-GB" dirty="0">
                <a:latin typeface="Letterjoin-Air Plus 1" panose="02000805000000020003" pitchFamily="50" charset="0"/>
              </a:rPr>
              <a:t>d</a:t>
            </a:r>
            <a:r>
              <a:rPr lang="en-GB" dirty="0" smtClean="0">
                <a:latin typeface="Letterjoin-Air Plus 1" panose="02000805000000020003" pitchFamily="50" charset="0"/>
              </a:rPr>
              <a:t>ipped in the coloured water?</a:t>
            </a:r>
          </a:p>
          <a:p>
            <a:endParaRPr lang="en-GB" dirty="0">
              <a:latin typeface="Letterjoin-Air Plus 1" panose="02000805000000020003" pitchFamily="50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</a:rPr>
              <a:t>Does the water travel fast or slow?</a:t>
            </a:r>
          </a:p>
          <a:p>
            <a:endParaRPr lang="en-GB" dirty="0">
              <a:latin typeface="Letterjoin-Air Plus 1" panose="02000805000000020003" pitchFamily="50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</a:rPr>
              <a:t>How could you change the speed?</a:t>
            </a:r>
          </a:p>
          <a:p>
            <a:endParaRPr lang="en-GB" dirty="0">
              <a:latin typeface="Letterjoin-Air Plus 1" panose="02000805000000020003" pitchFamily="50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</a:rPr>
              <a:t>What happens when the colours meet?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056" y="933862"/>
            <a:ext cx="4530362" cy="584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47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38218" y="286831"/>
            <a:ext cx="111367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History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815006" y="1394292"/>
            <a:ext cx="1011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In History we are looking at 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Florence Nightingale. </a:t>
            </a:r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981" y="2397613"/>
            <a:ext cx="84372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-join No-Lead 1" panose="02000503000000020003" pitchFamily="50" charset="0"/>
              </a:rPr>
              <a:t>Research and answer the following questions: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When was </a:t>
            </a:r>
            <a:r>
              <a:rPr lang="en-GB" sz="2400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Florence Nightingale born</a:t>
            </a:r>
            <a:r>
              <a:rPr lang="en-GB" sz="2400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? When did </a:t>
            </a:r>
            <a:r>
              <a:rPr lang="en-GB" sz="2400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she </a:t>
            </a:r>
            <a:r>
              <a:rPr lang="en-GB" sz="2400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die?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Where was </a:t>
            </a:r>
            <a:r>
              <a:rPr lang="en-GB" sz="2400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she </a:t>
            </a:r>
            <a:r>
              <a:rPr lang="en-GB" sz="2400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from?</a:t>
            </a:r>
          </a:p>
          <a:p>
            <a:r>
              <a:rPr lang="en-GB" sz="2400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Why is </a:t>
            </a:r>
            <a:r>
              <a:rPr lang="en-GB" sz="2400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she </a:t>
            </a:r>
            <a:r>
              <a:rPr lang="en-GB" sz="2400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significant? </a:t>
            </a:r>
            <a:endParaRPr lang="en-GB" sz="2400" dirty="0" smtClean="0">
              <a:solidFill>
                <a:srgbClr val="002060"/>
              </a:solidFill>
              <a:latin typeface="Letter-join No-Lead 1" panose="02000503000000020003" pitchFamily="50" charset="0"/>
            </a:endParaRPr>
          </a:p>
          <a:p>
            <a:r>
              <a:rPr lang="en-GB" sz="2400" dirty="0" smtClean="0">
                <a:solidFill>
                  <a:srgbClr val="002060"/>
                </a:solidFill>
                <a:latin typeface="Letter-join No-Lead 1" panose="02000503000000020003" pitchFamily="50" charset="0"/>
              </a:rPr>
              <a:t>What was her nickname?</a:t>
            </a:r>
            <a:endParaRPr lang="en-GB" sz="2400" dirty="0" smtClean="0">
              <a:solidFill>
                <a:srgbClr val="002060"/>
              </a:solidFill>
              <a:latin typeface="Letter-join No-Lead 1" panose="02000503000000020003" pitchFamily="50" charset="0"/>
            </a:endParaRPr>
          </a:p>
          <a:p>
            <a:endParaRPr lang="en-GB" dirty="0">
              <a:latin typeface="Letter-join No-Lead 1" panose="02000503000000020003" pitchFamily="50" charset="0"/>
            </a:endParaRPr>
          </a:p>
          <a:p>
            <a:r>
              <a:rPr lang="en-GB" dirty="0" smtClean="0">
                <a:latin typeface="Letter-join No-Lead 1" panose="02000503000000020003" pitchFamily="50" charset="0"/>
              </a:rPr>
              <a:t>. </a:t>
            </a:r>
            <a:endParaRPr lang="en-GB" dirty="0" smtClean="0">
              <a:latin typeface="Letter-join No-Lead 1" panose="02000503000000020003" pitchFamily="50" charset="0"/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573" y="1953651"/>
            <a:ext cx="3103818" cy="36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934572" y="286831"/>
            <a:ext cx="101439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PSHE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" y="1343103"/>
            <a:ext cx="4676503" cy="4665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554" y="3020044"/>
            <a:ext cx="4650913" cy="2988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3378" y="2516165"/>
            <a:ext cx="4883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Think about the following questions to help you:</a:t>
            </a:r>
            <a:endParaRPr lang="en-GB" dirty="0">
              <a:solidFill>
                <a:srgbClr val="FF0000"/>
              </a:solidFill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80925" y="121513"/>
            <a:ext cx="59051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Learning- PE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038115" y="1179515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68" y="804606"/>
            <a:ext cx="4981439" cy="605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3605427" y="286831"/>
            <a:ext cx="48022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95614" y="111225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40" y="1100822"/>
            <a:ext cx="4376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</a:rPr>
              <a:t>Collective worship from our friend Mr </a:t>
            </a:r>
            <a:r>
              <a:rPr lang="en-GB" dirty="0" err="1" smtClean="0">
                <a:latin typeface="Letterjoin-Air Plus 1" panose="02000805000000020003" pitchFamily="50" charset="0"/>
              </a:rPr>
              <a:t>Buckeridge</a:t>
            </a:r>
            <a:r>
              <a:rPr lang="en-GB" dirty="0" smtClean="0">
                <a:latin typeface="Letterjoin-Air Plus 1" panose="02000805000000020003" pitchFamily="50" charset="0"/>
              </a:rPr>
              <a:t>–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 smtClean="0">
                <a:hlinkClick r:id="rId2"/>
              </a:rPr>
              <a:t>://www.youtube.com/watch?v=y_kA3TpL5pA&amp;feature=youtu.be</a:t>
            </a:r>
            <a:endParaRPr lang="en-GB" dirty="0" smtClean="0"/>
          </a:p>
          <a:p>
            <a:endParaRPr lang="en-GB" dirty="0">
              <a:latin typeface="Letterjoin-Air Plus 1" panose="02000805000000020003" pitchFamily="50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</a:rPr>
              <a:t>Picture news- please look on our website weekly for the latest picture news. 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256" y="1100822"/>
            <a:ext cx="4605295" cy="53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93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1743" y="286831"/>
            <a:ext cx="120366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Non Screen Activities 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5554239" y="5518735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241757"/>
            <a:ext cx="2231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350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n-GB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ague Spart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ague Spartan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38" y="1454033"/>
            <a:ext cx="11107851" cy="2556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80" y="4297395"/>
            <a:ext cx="11336718" cy="111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83101" y="196818"/>
            <a:ext cx="9441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74519" y="94760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6976060" y="1674831"/>
            <a:ext cx="46456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Learning your number bonds up to 20 will help you with lots more maths in the future. </a:t>
            </a:r>
          </a:p>
          <a:p>
            <a:endParaRPr lang="en-GB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Extension – Can you create your own bar model and write the number facts up to 20?</a:t>
            </a:r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840" y="966259"/>
            <a:ext cx="3961817" cy="578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0241887" y="740301"/>
            <a:ext cx="1869565" cy="1533043"/>
            <a:chOff x="5439830" y="681154"/>
            <a:chExt cx="1789339" cy="1467258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4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2711" y="180582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5D4109-DACF-4E0C-B7FB-33F64C5E0615}"/>
              </a:ext>
            </a:extLst>
          </p:cNvPr>
          <p:cNvSpPr txBox="1"/>
          <p:nvPr/>
        </p:nvSpPr>
        <p:spPr>
          <a:xfrm>
            <a:off x="124582" y="804685"/>
            <a:ext cx="10089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Fractions</a:t>
            </a:r>
          </a:p>
          <a:p>
            <a:r>
              <a:rPr lang="en-GB" sz="16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Children in Year Two should know ½, ¼ and 1/3 of shapes, objects and quantities. They should also know that 2/4 = ½.  They should also be able to count in fractions.</a:t>
            </a:r>
            <a:endParaRPr lang="en-GB" sz="16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711" y="1645590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1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90178" y="1645260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2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102" y="1574126"/>
            <a:ext cx="3565716" cy="5243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944" y="1645260"/>
            <a:ext cx="3222780" cy="4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622288" y="19681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74519" y="94760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5415607" y="981470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4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70511" y="1035167"/>
            <a:ext cx="134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Letterjoin-Air Plus 1" panose="02000805000000020003" pitchFamily="50" charset="0"/>
              </a:rPr>
              <a:t>Day 5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14" y="1819548"/>
            <a:ext cx="1341236" cy="499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97" y="2186831"/>
            <a:ext cx="3179171" cy="4503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867" y="1350802"/>
            <a:ext cx="4293134" cy="3142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8230" y="1589165"/>
            <a:ext cx="4344938" cy="327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3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152428" y="106084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73C07E5-7D33-46A6-A57B-1CB21BFDBEB1}"/>
              </a:ext>
            </a:extLst>
          </p:cNvPr>
          <p:cNvSpPr txBox="1"/>
          <p:nvPr/>
        </p:nvSpPr>
        <p:spPr>
          <a:xfrm>
            <a:off x="2448572" y="1012241"/>
            <a:ext cx="827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Write a Diary Entry.</a:t>
            </a: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Can you write a diary entry of what you have been doing at home?</a:t>
            </a: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You can write about one day or you can write about a few days. Remember – it must be written in past tense.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6162859" y="2004809"/>
            <a:ext cx="53874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1 –Create a timeline of chronological events from the time of getting up/first day.</a:t>
            </a:r>
          </a:p>
          <a:p>
            <a:endParaRPr lang="en-GB" sz="12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2 – Verbally build each of your numbers in a sequence of sentences. Include adjectives, feelings, conjunctions and suffixes (e.g. amazement, hopeless) Draft numbers 1 – 3. Re-read to check your work makes sense. </a:t>
            </a:r>
          </a:p>
          <a:p>
            <a:endParaRPr lang="en-GB" sz="12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3 – The same as Day 2 for events 4-6. Can you write a closing detailing where you are and how you are feeling at the minute?</a:t>
            </a:r>
          </a:p>
          <a:p>
            <a:endParaRPr lang="en-GB" sz="12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4 – Edit and improve your sentences, Check your spelling, your sentences make sense, punctuation and conjunctions. </a:t>
            </a:r>
          </a:p>
          <a:p>
            <a:endParaRPr lang="en-GB" sz="12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2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Day 5 – Publish, write up your diary entry in neat – you might even want to create your own notebook out of paper and give it a front cover. Copy your edited draft using your best handwriting. Save your work to show me.</a:t>
            </a:r>
          </a:p>
          <a:p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89" y="2363236"/>
            <a:ext cx="5523862" cy="314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65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 example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3C07E5-7D33-46A6-A57B-1CB21BFDBEB1}"/>
              </a:ext>
            </a:extLst>
          </p:cNvPr>
          <p:cNvSpPr txBox="1"/>
          <p:nvPr/>
        </p:nvSpPr>
        <p:spPr>
          <a:xfrm>
            <a:off x="809897" y="1704738"/>
            <a:ext cx="9865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Write a Diary Entry of what you have been doing. I have highlighted in red Year 2 writing features.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579921" y="1981737"/>
            <a:ext cx="108318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31</a:t>
            </a:r>
            <a:r>
              <a:rPr lang="en-GB" baseline="300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st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May 2020</a:t>
            </a:r>
          </a:p>
          <a:p>
            <a:pPr algn="r"/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Dear Diary,</a:t>
            </a:r>
          </a:p>
          <a:p>
            <a:r>
              <a:rPr lang="en-GB" dirty="0">
                <a:latin typeface="Letterjoin-Air Plus 1" panose="02000805000000020003" pitchFamily="50" charset="0"/>
                <a:cs typeface="Cavolini" panose="03000502040302020204" pitchFamily="66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Letterjoin-Air Plus 1" panose="02000805000000020003" pitchFamily="50" charset="0"/>
                <a:cs typeface="Cavolini" panose="03000502040302020204" pitchFamily="66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  <a:cs typeface="Cavolini" panose="03000502040302020204" pitchFamily="66" charset="0"/>
              </a:rPr>
              <a:t>What a great week it has been! I’ve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been so busy 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  <a:cs typeface="Cavolini" panose="03000502040302020204" pitchFamily="66" charset="0"/>
              </a:rPr>
              <a:t>that I’m 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now exhausted! Let me tell you all about it. </a:t>
            </a:r>
          </a:p>
          <a:p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  On Monday, I spent most of the day in the garden enjoying the beautiful sunshine. I did a little bit of gardening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  <a:cs typeface="Cavolini" panose="03000502040302020204" pitchFamily="66" charset="0"/>
              </a:rPr>
              <a:t>,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watered my plants and even read some of my book. I had a BBQ 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  <a:cs typeface="Cavolini" panose="03000502040302020204" pitchFamily="66" charset="0"/>
              </a:rPr>
              <a:t>when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the sun started to disappear. It was delicious!</a:t>
            </a:r>
          </a:p>
          <a:p>
            <a:r>
              <a:rPr lang="en-GB" dirty="0">
                <a:latin typeface="Letterjoin-Air Plus 1" panose="02000805000000020003" pitchFamily="50" charset="0"/>
                <a:cs typeface="Cavolini" panose="03000502040302020204" pitchFamily="66" charset="0"/>
              </a:rPr>
              <a:t> 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   Tuesday was an even 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  <a:cs typeface="Cavolini" panose="03000502040302020204" pitchFamily="66" charset="0"/>
              </a:rPr>
              <a:t>busier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day! I did some school work 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  <a:cs typeface="Cavolini" panose="03000502040302020204" pitchFamily="66" charset="0"/>
              </a:rPr>
              <a:t>so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the children in my class had activities for the following week 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  <a:cs typeface="Cavolini" panose="03000502040302020204" pitchFamily="66" charset="0"/>
              </a:rPr>
              <a:t>and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I even managed to bake a mouth-watering chocolate cake. Just a little secret between us, I had two slices throughout the day 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  <a:cs typeface="Cavolini" panose="03000502040302020204" pitchFamily="66" charset="0"/>
              </a:rPr>
              <a:t>because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everyone knows chocolate and cake are two of my most favourite things. In the evening, I went for a lovely, relaxing walk through the fields near my house. There were sheep grazing hungrily in the fields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  <a:cs typeface="Cavolini" panose="03000502040302020204" pitchFamily="66" charset="0"/>
              </a:rPr>
              <a:t>, </a:t>
            </a:r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ducks were swimming along the river and I even saw a deer run quickly into the trees. It was amazing to see!</a:t>
            </a:r>
          </a:p>
        </p:txBody>
      </p:sp>
    </p:spTree>
    <p:extLst>
      <p:ext uri="{BB962C8B-B14F-4D97-AF65-F5344CB8AC3E}">
        <p14:creationId xmlns:p14="http://schemas.microsoft.com/office/powerpoint/2010/main" val="231657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263970" y="286831"/>
            <a:ext cx="11485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Spelling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446703" y="1056272"/>
            <a:ext cx="1084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Use look, cover, write, check to learn the spelling rules for the sound /u/ spelt with ‘o’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858659"/>
              </p:ext>
            </p:extLst>
          </p:nvPr>
        </p:nvGraphicFramePr>
        <p:xfrm>
          <a:off x="1942567" y="1525929"/>
          <a:ext cx="9435180" cy="490027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87036">
                  <a:extLst>
                    <a:ext uri="{9D8B030D-6E8A-4147-A177-3AD203B41FA5}">
                      <a16:colId xmlns:a16="http://schemas.microsoft.com/office/drawing/2014/main" val="4020973392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607392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061152333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3816595594"/>
                    </a:ext>
                  </a:extLst>
                </a:gridCol>
                <a:gridCol w="1887036">
                  <a:extLst>
                    <a:ext uri="{9D8B030D-6E8A-4147-A177-3AD203B41FA5}">
                      <a16:colId xmlns:a16="http://schemas.microsoft.com/office/drawing/2014/main" val="28590394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Look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Cover and say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Write and check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Amend errors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Repeat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327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other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76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mother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654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brother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65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nothing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650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Monday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3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money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39676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cover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09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honey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94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discover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93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Letterjoin-Air Plus 1" panose="02000805000000020003" pitchFamily="50" charset="0"/>
                        </a:rPr>
                        <a:t>wonder</a:t>
                      </a:r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11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494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Letterjoin-Air Plus 1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139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8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928689" y="286831"/>
            <a:ext cx="8155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928689" y="1084422"/>
            <a:ext cx="10512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We are looking at the religion Islam, and how and why Muslims celebrate and worship.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712" y="2243160"/>
            <a:ext cx="116536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Letter-join No-Lead 1" panose="02000503000000020003" pitchFamily="50" charset="0"/>
              </a:rPr>
              <a:t>Can you remember the story of Moses when we learnt about Judaism? Remember – This story is also in the Bible (Christianity)</a:t>
            </a:r>
          </a:p>
          <a:p>
            <a:r>
              <a:rPr lang="en-GB" sz="3200" dirty="0" smtClean="0">
                <a:latin typeface="Letter-join No-Lead 1" panose="02000503000000020003" pitchFamily="50" charset="0"/>
              </a:rPr>
              <a:t>Watch this story to remind yourself:</a:t>
            </a:r>
          </a:p>
          <a:p>
            <a:r>
              <a:rPr lang="en-GB" sz="2800" dirty="0">
                <a:hlinkClick r:id="rId3"/>
              </a:rPr>
              <a:t>https://</a:t>
            </a:r>
            <a:r>
              <a:rPr lang="en-GB" sz="2800" dirty="0" smtClean="0">
                <a:hlinkClick r:id="rId3"/>
              </a:rPr>
              <a:t>www.youtube.com/watch?v=RdSQT7DS1lI</a:t>
            </a:r>
            <a:endParaRPr lang="en-GB" sz="2800" dirty="0" smtClean="0"/>
          </a:p>
          <a:p>
            <a:endParaRPr lang="en-GB" sz="2800" dirty="0">
              <a:latin typeface="Letter-join No-Lead 1" panose="02000503000000020003" pitchFamily="50" charset="0"/>
            </a:endParaRPr>
          </a:p>
          <a:p>
            <a:r>
              <a:rPr lang="en-GB" sz="2800" dirty="0" smtClean="0">
                <a:latin typeface="Letter-join No-Lead 1" panose="02000503000000020003" pitchFamily="50" charset="0"/>
              </a:rPr>
              <a:t>God appeared to Moses. Moses and the Israelites made a ‘covenant’ with God – The Ten Commandments.</a:t>
            </a:r>
            <a:endParaRPr lang="en-GB" sz="2800" dirty="0"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116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266648" y="286831"/>
            <a:ext cx="9479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2325597" y="1084422"/>
            <a:ext cx="1011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We are going to be looking at stories from The </a:t>
            </a:r>
            <a:r>
              <a:rPr lang="en-GB" sz="1400" dirty="0" err="1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Qu’ran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 </a:t>
            </a:r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46" y="2329266"/>
            <a:ext cx="5809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-join No-Lead 1" panose="02000503000000020003" pitchFamily="50" charset="0"/>
              </a:rPr>
              <a:t>Watch the following clip about the story of Prophet Musa and answer the questions at the end of the video: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www.youtube.com/watch?v=E40QshQOyc8</a:t>
            </a:r>
            <a:r>
              <a:rPr lang="en-GB" dirty="0" smtClean="0"/>
              <a:t> </a:t>
            </a:r>
            <a:endParaRPr lang="en-GB" dirty="0">
              <a:latin typeface="Letter-join No-Lead 1" panose="02000503000000020003" pitchFamily="50" charset="0"/>
            </a:endParaRP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939471" y="2033353"/>
            <a:ext cx="44035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Activity: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Compare the stories of Moses- Judaism and Prophet Musa – Islam.</a:t>
            </a:r>
          </a:p>
          <a:p>
            <a:endParaRPr lang="en-GB" sz="2400" dirty="0">
              <a:solidFill>
                <a:srgbClr val="FF0000"/>
              </a:solidFill>
              <a:latin typeface="Letter-join No-Lead 1" panose="02000503000000020003" pitchFamily="50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How are they similar?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Letter-join No-Lead 1" panose="02000503000000020003" pitchFamily="50" charset="0"/>
              </a:rPr>
              <a:t>How are they different?</a:t>
            </a:r>
            <a:endParaRPr lang="en-GB" sz="2400" dirty="0">
              <a:solidFill>
                <a:srgbClr val="FF0000"/>
              </a:solidFill>
              <a:latin typeface="Letter-join No-Lead 1" panose="02000503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10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888</Words>
  <Application>Microsoft Office PowerPoint</Application>
  <PresentationFormat>Widescreen</PresentationFormat>
  <Paragraphs>106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Cavolini</vt:lpstr>
      <vt:lpstr>League Spartan</vt:lpstr>
      <vt:lpstr>Letter-join No-Lead 1</vt:lpstr>
      <vt:lpstr>Letterjoin-Air Plus 1</vt:lpstr>
      <vt:lpstr>Times New Roman</vt:lpstr>
      <vt:lpstr>Office Theme</vt:lpstr>
      <vt:lpstr>Home Learning  activities WC 01.06.20 Year 2 AC  Teaching group.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West Grantham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Gliddon</dc:creator>
  <cp:lastModifiedBy>Amy Cook (The West Grantham Academy St John's)</cp:lastModifiedBy>
  <cp:revision>45</cp:revision>
  <dcterms:created xsi:type="dcterms:W3CDTF">2020-05-08T09:35:29Z</dcterms:created>
  <dcterms:modified xsi:type="dcterms:W3CDTF">2020-05-25T09:58:19Z</dcterms:modified>
</cp:coreProperties>
</file>