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1" r:id="rId2"/>
    <p:sldId id="262" r:id="rId3"/>
    <p:sldId id="257" r:id="rId4"/>
    <p:sldId id="260" r:id="rId5"/>
    <p:sldId id="261" r:id="rId6"/>
    <p:sldId id="264" r:id="rId7"/>
    <p:sldId id="274" r:id="rId8"/>
    <p:sldId id="265" r:id="rId9"/>
    <p:sldId id="266" r:id="rId10"/>
    <p:sldId id="267" r:id="rId11"/>
    <p:sldId id="273" r:id="rId12"/>
    <p:sldId id="268" r:id="rId13"/>
    <p:sldId id="270" r:id="rId14"/>
    <p:sldId id="269"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88686" autoAdjust="0"/>
  </p:normalViewPr>
  <p:slideViewPr>
    <p:cSldViewPr snapToGrid="0">
      <p:cViewPr varScale="1">
        <p:scale>
          <a:sx n="73" d="100"/>
          <a:sy n="73" d="100"/>
        </p:scale>
        <p:origin x="53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36B3EC-F959-4EF7-A8AD-33C6FA2FFE28}" type="datetimeFigureOut">
              <a:rPr lang="en-GB" smtClean="0"/>
              <a:t>13/05/2020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E3FFD6-2A0A-4A0F-9A66-2AF741C99EDC}" type="slidenum">
              <a:rPr lang="en-GB" smtClean="0"/>
              <a:t>‹#›</a:t>
            </a:fld>
            <a:endParaRPr lang="en-GB"/>
          </a:p>
        </p:txBody>
      </p:sp>
    </p:spTree>
    <p:extLst>
      <p:ext uri="{BB962C8B-B14F-4D97-AF65-F5344CB8AC3E}">
        <p14:creationId xmlns:p14="http://schemas.microsoft.com/office/powerpoint/2010/main" val="1975932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E3FFD6-2A0A-4A0F-9A66-2AF741C99EDC}" type="slidenum">
              <a:rPr lang="en-GB" smtClean="0"/>
              <a:t>8</a:t>
            </a:fld>
            <a:endParaRPr lang="en-GB"/>
          </a:p>
        </p:txBody>
      </p:sp>
    </p:spTree>
    <p:extLst>
      <p:ext uri="{BB962C8B-B14F-4D97-AF65-F5344CB8AC3E}">
        <p14:creationId xmlns:p14="http://schemas.microsoft.com/office/powerpoint/2010/main" val="740841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6F80F29-D746-4BC8-995F-CD45B6A26CC6}"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383183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F80F29-D746-4BC8-995F-CD45B6A26CC6}"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773578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F80F29-D746-4BC8-995F-CD45B6A26CC6}"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3448441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40927D5-AE1A-4ABD-BD8F-2F78723FF0D6}"/>
              </a:ext>
            </a:extLst>
          </p:cNvPr>
          <p:cNvSpPr>
            <a:spLocks noGrp="1"/>
          </p:cNvSpPr>
          <p:nvPr>
            <p:ph type="pic" sz="quarter" idx="10" hasCustomPrompt="1"/>
          </p:nvPr>
        </p:nvSpPr>
        <p:spPr>
          <a:xfrm>
            <a:off x="4515708" y="213496"/>
            <a:ext cx="7432898"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
        <p:nvSpPr>
          <p:cNvPr id="7" name="Freeform: Shape 6">
            <a:extLst>
              <a:ext uri="{FF2B5EF4-FFF2-40B4-BE49-F238E27FC236}">
                <a16:creationId xmlns:a16="http://schemas.microsoft.com/office/drawing/2014/main" id="{B6FA644A-F3A0-4E77-8006-4E9313CFAECF}"/>
              </a:ext>
            </a:extLst>
          </p:cNvPr>
          <p:cNvSpPr/>
          <p:nvPr userDrawn="1"/>
        </p:nvSpPr>
        <p:spPr>
          <a:xfrm>
            <a:off x="10828239" y="6388007"/>
            <a:ext cx="136376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960641" y="4586626"/>
            <a:ext cx="4555005"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lvl="0"/>
            <a:r>
              <a:rPr lang="en-US" noProof="0"/>
              <a:t>Click to edit subtitle</a:t>
            </a:r>
          </a:p>
        </p:txBody>
      </p:sp>
      <p:sp>
        <p:nvSpPr>
          <p:cNvPr id="4" name="Title 3">
            <a:extLst>
              <a:ext uri="{FF2B5EF4-FFF2-40B4-BE49-F238E27FC236}">
                <a16:creationId xmlns:a16="http://schemas.microsoft.com/office/drawing/2014/main" id="{59535B06-700B-4A37-8A83-1D885D44425C}"/>
              </a:ext>
            </a:extLst>
          </p:cNvPr>
          <p:cNvSpPr>
            <a:spLocks noGrp="1"/>
          </p:cNvSpPr>
          <p:nvPr>
            <p:ph type="title"/>
          </p:nvPr>
        </p:nvSpPr>
        <p:spPr>
          <a:xfrm>
            <a:off x="725242" y="3323857"/>
            <a:ext cx="6249625"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6600" spc="-300">
                <a:solidFill>
                  <a:schemeClr val="tx1"/>
                </a:solidFill>
              </a:defRPr>
            </a:lvl1pPr>
          </a:lstStyle>
          <a:p>
            <a:pPr marL="0" lvl="0">
              <a:lnSpc>
                <a:spcPts val="5000"/>
              </a:lnSpc>
            </a:pPr>
            <a:r>
              <a:rPr lang="en-US" noProof="0"/>
              <a:t>Click to edit Master title style</a:t>
            </a:r>
          </a:p>
        </p:txBody>
      </p:sp>
    </p:spTree>
    <p:extLst>
      <p:ext uri="{BB962C8B-B14F-4D97-AF65-F5344CB8AC3E}">
        <p14:creationId xmlns:p14="http://schemas.microsoft.com/office/powerpoint/2010/main" val="2393793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F80F29-D746-4BC8-995F-CD45B6A26CC6}"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1448251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6F80F29-D746-4BC8-995F-CD45B6A26CC6}"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622350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6F80F29-D746-4BC8-995F-CD45B6A26CC6}"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2714195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6F80F29-D746-4BC8-995F-CD45B6A26CC6}" type="datetimeFigureOut">
              <a:rPr lang="en-GB" smtClean="0"/>
              <a:t>13/05/2020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1244408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6F80F29-D746-4BC8-995F-CD45B6A26CC6}" type="datetimeFigureOut">
              <a:rPr lang="en-GB" smtClean="0"/>
              <a:t>13/05/2020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959748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F80F29-D746-4BC8-995F-CD45B6A26CC6}" type="datetimeFigureOut">
              <a:rPr lang="en-GB" smtClean="0"/>
              <a:t>13/05/2020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4283934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F80F29-D746-4BC8-995F-CD45B6A26CC6}"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568406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F80F29-D746-4BC8-995F-CD45B6A26CC6}"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1174783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80F29-D746-4BC8-995F-CD45B6A26CC6}" type="datetimeFigureOut">
              <a:rPr lang="en-GB" smtClean="0"/>
              <a:t>13/05/2020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8F9BE-E79C-426E-B51F-66D7AE840585}" type="slidenum">
              <a:rPr lang="en-GB" smtClean="0"/>
              <a:t>‹#›</a:t>
            </a:fld>
            <a:endParaRPr lang="en-GB"/>
          </a:p>
        </p:txBody>
      </p:sp>
    </p:spTree>
    <p:extLst>
      <p:ext uri="{BB962C8B-B14F-4D97-AF65-F5344CB8AC3E}">
        <p14:creationId xmlns:p14="http://schemas.microsoft.com/office/powerpoint/2010/main" val="2820702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y_kA3TpL5pA&amp;feature=youtu.be"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weEveQ4nz4g"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d2D6WuKlymM" TargetMode="External"/><Relationship Id="rId1" Type="http://schemas.openxmlformats.org/officeDocument/2006/relationships/slideLayout" Target="../slideLayouts/slideLayout1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746078" y="2189128"/>
            <a:ext cx="9144000" cy="2387600"/>
          </a:xfrm>
        </p:spPr>
        <p:txBody>
          <a:bodyPr>
            <a:normAutofit/>
          </a:bodyPr>
          <a:lstStyle/>
          <a:p>
            <a:r>
              <a:rPr lang="en-US" sz="4000" dirty="0">
                <a:ln w="0"/>
                <a:effectLst>
                  <a:reflection blurRad="6350" stA="53000" endA="300" endPos="35500" dir="5400000" sy="-90000" algn="bl" rotWithShape="0"/>
                </a:effectLst>
                <a:latin typeface="Letterjoin-Air Plus 1" panose="02000805000000020003" pitchFamily="50" charset="0"/>
              </a:rPr>
              <a:t>Home </a:t>
            </a:r>
            <a:r>
              <a:rPr lang="en-US" sz="4000" dirty="0" smtClean="0">
                <a:ln w="0"/>
                <a:effectLst>
                  <a:reflection blurRad="6350" stA="53000" endA="300" endPos="35500" dir="5400000" sy="-90000" algn="bl" rotWithShape="0"/>
                </a:effectLst>
                <a:latin typeface="Letterjoin-Air Plus 1" panose="02000805000000020003" pitchFamily="50" charset="0"/>
              </a:rPr>
              <a:t>Learning </a:t>
            </a:r>
            <a:br>
              <a:rPr lang="en-US" sz="4000" dirty="0" smtClean="0">
                <a:ln w="0"/>
                <a:effectLst>
                  <a:reflection blurRad="6350" stA="53000" endA="300" endPos="35500" dir="5400000" sy="-90000" algn="bl" rotWithShape="0"/>
                </a:effectLst>
                <a:latin typeface="Letterjoin-Air Plus 1" panose="02000805000000020003" pitchFamily="50" charset="0"/>
              </a:rPr>
            </a:br>
            <a:r>
              <a:rPr lang="en-US" sz="4000" dirty="0" smtClean="0">
                <a:ln w="0"/>
                <a:effectLst>
                  <a:reflection blurRad="6350" stA="53000" endA="300" endPos="35500" dir="5400000" sy="-90000" algn="bl" rotWithShape="0"/>
                </a:effectLst>
                <a:latin typeface="Letterjoin-Air Plus 1" panose="02000805000000020003" pitchFamily="50" charset="0"/>
              </a:rPr>
              <a:t>activities WC 18.5.20</a:t>
            </a:r>
            <a:br>
              <a:rPr lang="en-US" sz="4000" dirty="0" smtClean="0">
                <a:ln w="0"/>
                <a:effectLst>
                  <a:reflection blurRad="6350" stA="53000" endA="300" endPos="35500" dir="5400000" sy="-90000" algn="bl" rotWithShape="0"/>
                </a:effectLst>
                <a:latin typeface="Letterjoin-Air Plus 1" panose="02000805000000020003" pitchFamily="50" charset="0"/>
              </a:rPr>
            </a:br>
            <a:r>
              <a:rPr lang="en-US" sz="4000" dirty="0" smtClean="0">
                <a:ln w="0"/>
                <a:effectLst>
                  <a:reflection blurRad="6350" stA="53000" endA="300" endPos="35500" dir="5400000" sy="-90000" algn="bl" rotWithShape="0"/>
                </a:effectLst>
                <a:latin typeface="Letterjoin-Air Plus 1" panose="02000805000000020003" pitchFamily="50" charset="0"/>
              </a:rPr>
              <a:t>Year 2 AC </a:t>
            </a:r>
            <a:br>
              <a:rPr lang="en-US" sz="4000" dirty="0" smtClean="0">
                <a:ln w="0"/>
                <a:effectLst>
                  <a:reflection blurRad="6350" stA="53000" endA="300" endPos="35500" dir="5400000" sy="-90000" algn="bl" rotWithShape="0"/>
                </a:effectLst>
                <a:latin typeface="Letterjoin-Air Plus 1" panose="02000805000000020003" pitchFamily="50" charset="0"/>
              </a:rPr>
            </a:br>
            <a:r>
              <a:rPr lang="en-US" sz="4000" dirty="0" smtClean="0">
                <a:ln w="0"/>
                <a:effectLst>
                  <a:reflection blurRad="6350" stA="53000" endA="300" endPos="35500" dir="5400000" sy="-90000" algn="bl" rotWithShape="0"/>
                </a:effectLst>
                <a:latin typeface="Letterjoin-Air Plus 1" panose="02000805000000020003" pitchFamily="50" charset="0"/>
              </a:rPr>
              <a:t>Teaching group.</a:t>
            </a:r>
            <a:endParaRPr lang="en-GB" sz="4000" dirty="0"/>
          </a:p>
        </p:txBody>
      </p:sp>
      <p:grpSp>
        <p:nvGrpSpPr>
          <p:cNvPr id="5" name="Group 4">
            <a:extLst>
              <a:ext uri="{FF2B5EF4-FFF2-40B4-BE49-F238E27FC236}">
                <a16:creationId xmlns:a16="http://schemas.microsoft.com/office/drawing/2014/main" id="{E6AC9028-2FB5-4F8B-982D-28553FCC52B1}"/>
              </a:ext>
              <a:ext uri="{C183D7F6-B498-43B3-948B-1728B52AA6E4}">
                <adec:decorative xmlns:adec="http://schemas.microsoft.com/office/drawing/2017/decorative" xmlns="" val="1"/>
              </a:ext>
            </a:extLst>
          </p:cNvPr>
          <p:cNvGrpSpPr>
            <a:grpSpLocks noChangeAspect="1"/>
          </p:cNvGrpSpPr>
          <p:nvPr/>
        </p:nvGrpSpPr>
        <p:grpSpPr>
          <a:xfrm rot="20739652">
            <a:off x="1043271" y="1370539"/>
            <a:ext cx="1869565" cy="1533043"/>
            <a:chOff x="5439830" y="681154"/>
            <a:chExt cx="1789339" cy="1467258"/>
          </a:xfrm>
        </p:grpSpPr>
        <p:sp>
          <p:nvSpPr>
            <p:cNvPr id="6" name="Freeform: Shape 174">
              <a:extLst>
                <a:ext uri="{FF2B5EF4-FFF2-40B4-BE49-F238E27FC236}">
                  <a16:creationId xmlns:a16="http://schemas.microsoft.com/office/drawing/2014/main" id="{A379338F-500B-44DF-B20C-0353354BA4FB}"/>
                </a:ext>
              </a:extLst>
            </p:cNvPr>
            <p:cNvSpPr/>
            <p:nvPr/>
          </p:nvSpPr>
          <p:spPr>
            <a:xfrm>
              <a:off x="5497425" y="740537"/>
              <a:ext cx="1681978" cy="1359897"/>
            </a:xfrm>
            <a:custGeom>
              <a:avLst/>
              <a:gdLst>
                <a:gd name="connsiteX0" fmla="*/ 1299305 w 1390065"/>
                <a:gd name="connsiteY0" fmla="*/ 562865 h 1123882"/>
                <a:gd name="connsiteX1" fmla="*/ 1370287 w 1390065"/>
                <a:gd name="connsiteY1" fmla="*/ 428295 h 1123882"/>
                <a:gd name="connsiteX2" fmla="*/ 1373244 w 1390065"/>
                <a:gd name="connsiteY2" fmla="*/ 414986 h 1123882"/>
                <a:gd name="connsiteX3" fmla="*/ 1370287 w 1390065"/>
                <a:gd name="connsiteY3" fmla="*/ 403156 h 1123882"/>
                <a:gd name="connsiteX4" fmla="*/ 1364371 w 1390065"/>
                <a:gd name="connsiteY4" fmla="*/ 394283 h 1123882"/>
                <a:gd name="connsiteX5" fmla="*/ 1355499 w 1390065"/>
                <a:gd name="connsiteY5" fmla="*/ 388368 h 1123882"/>
                <a:gd name="connsiteX6" fmla="*/ 1343668 w 1390065"/>
                <a:gd name="connsiteY6" fmla="*/ 385410 h 1123882"/>
                <a:gd name="connsiteX7" fmla="*/ 1154383 w 1390065"/>
                <a:gd name="connsiteY7" fmla="*/ 385410 h 1123882"/>
                <a:gd name="connsiteX8" fmla="*/ 849751 w 1390065"/>
                <a:gd name="connsiteY8" fmla="*/ 80779 h 1123882"/>
                <a:gd name="connsiteX9" fmla="*/ 815739 w 1390065"/>
                <a:gd name="connsiteY9" fmla="*/ 52682 h 1123882"/>
                <a:gd name="connsiteX10" fmla="*/ 777291 w 1390065"/>
                <a:gd name="connsiteY10" fmla="*/ 33458 h 1123882"/>
                <a:gd name="connsiteX11" fmla="*/ 735884 w 1390065"/>
                <a:gd name="connsiteY11" fmla="*/ 21627 h 1123882"/>
                <a:gd name="connsiteX12" fmla="*/ 694478 w 1390065"/>
                <a:gd name="connsiteY12" fmla="*/ 17191 h 1123882"/>
                <a:gd name="connsiteX13" fmla="*/ 611666 w 1390065"/>
                <a:gd name="connsiteY13" fmla="*/ 33458 h 1123882"/>
                <a:gd name="connsiteX14" fmla="*/ 539205 w 1390065"/>
                <a:gd name="connsiteY14" fmla="*/ 82258 h 1123882"/>
                <a:gd name="connsiteX15" fmla="*/ 236052 w 1390065"/>
                <a:gd name="connsiteY15" fmla="*/ 385410 h 1123882"/>
                <a:gd name="connsiteX16" fmla="*/ 46767 w 1390065"/>
                <a:gd name="connsiteY16" fmla="*/ 385410 h 1123882"/>
                <a:gd name="connsiteX17" fmla="*/ 34936 w 1390065"/>
                <a:gd name="connsiteY17" fmla="*/ 388368 h 1123882"/>
                <a:gd name="connsiteX18" fmla="*/ 24585 w 1390065"/>
                <a:gd name="connsiteY18" fmla="*/ 394283 h 1123882"/>
                <a:gd name="connsiteX19" fmla="*/ 17191 w 1390065"/>
                <a:gd name="connsiteY19" fmla="*/ 404635 h 1123882"/>
                <a:gd name="connsiteX20" fmla="*/ 17191 w 1390065"/>
                <a:gd name="connsiteY20" fmla="*/ 414986 h 1123882"/>
                <a:gd name="connsiteX21" fmla="*/ 20149 w 1390065"/>
                <a:gd name="connsiteY21" fmla="*/ 428295 h 1123882"/>
                <a:gd name="connsiteX22" fmla="*/ 91131 w 1390065"/>
                <a:gd name="connsiteY22" fmla="*/ 562865 h 1123882"/>
                <a:gd name="connsiteX23" fmla="*/ 20149 w 1390065"/>
                <a:gd name="connsiteY23" fmla="*/ 697436 h 1123882"/>
                <a:gd name="connsiteX24" fmla="*/ 17191 w 1390065"/>
                <a:gd name="connsiteY24" fmla="*/ 712224 h 1123882"/>
                <a:gd name="connsiteX25" fmla="*/ 20149 w 1390065"/>
                <a:gd name="connsiteY25" fmla="*/ 724054 h 1123882"/>
                <a:gd name="connsiteX26" fmla="*/ 27543 w 1390065"/>
                <a:gd name="connsiteY26" fmla="*/ 732927 h 1123882"/>
                <a:gd name="connsiteX27" fmla="*/ 36415 w 1390065"/>
                <a:gd name="connsiteY27" fmla="*/ 738842 h 1123882"/>
                <a:gd name="connsiteX28" fmla="*/ 48246 w 1390065"/>
                <a:gd name="connsiteY28" fmla="*/ 740321 h 1123882"/>
                <a:gd name="connsiteX29" fmla="*/ 237531 w 1390065"/>
                <a:gd name="connsiteY29" fmla="*/ 740321 h 1123882"/>
                <a:gd name="connsiteX30" fmla="*/ 542163 w 1390065"/>
                <a:gd name="connsiteY30" fmla="*/ 1044952 h 1123882"/>
                <a:gd name="connsiteX31" fmla="*/ 614623 w 1390065"/>
                <a:gd name="connsiteY31" fmla="*/ 1093752 h 1123882"/>
                <a:gd name="connsiteX32" fmla="*/ 697436 w 1390065"/>
                <a:gd name="connsiteY32" fmla="*/ 1110019 h 1123882"/>
                <a:gd name="connsiteX33" fmla="*/ 738842 w 1390065"/>
                <a:gd name="connsiteY33" fmla="*/ 1105582 h 1123882"/>
                <a:gd name="connsiteX34" fmla="*/ 778769 w 1390065"/>
                <a:gd name="connsiteY34" fmla="*/ 1093752 h 1123882"/>
                <a:gd name="connsiteX35" fmla="*/ 817218 w 1390065"/>
                <a:gd name="connsiteY35" fmla="*/ 1073049 h 1123882"/>
                <a:gd name="connsiteX36" fmla="*/ 851230 w 1390065"/>
                <a:gd name="connsiteY36" fmla="*/ 1044952 h 1123882"/>
                <a:gd name="connsiteX37" fmla="*/ 1155862 w 1390065"/>
                <a:gd name="connsiteY37" fmla="*/ 740321 h 1123882"/>
                <a:gd name="connsiteX38" fmla="*/ 1345147 w 1390065"/>
                <a:gd name="connsiteY38" fmla="*/ 740321 h 1123882"/>
                <a:gd name="connsiteX39" fmla="*/ 1356977 w 1390065"/>
                <a:gd name="connsiteY39" fmla="*/ 737363 h 1123882"/>
                <a:gd name="connsiteX40" fmla="*/ 1365850 w 1390065"/>
                <a:gd name="connsiteY40" fmla="*/ 731448 h 1123882"/>
                <a:gd name="connsiteX41" fmla="*/ 1371765 w 1390065"/>
                <a:gd name="connsiteY41" fmla="*/ 722575 h 1123882"/>
                <a:gd name="connsiteX42" fmla="*/ 1374723 w 1390065"/>
                <a:gd name="connsiteY42" fmla="*/ 710745 h 1123882"/>
                <a:gd name="connsiteX43" fmla="*/ 1371765 w 1390065"/>
                <a:gd name="connsiteY43" fmla="*/ 697436 h 1123882"/>
                <a:gd name="connsiteX44" fmla="*/ 1299305 w 1390065"/>
                <a:gd name="connsiteY44" fmla="*/ 562865 h 112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90065" h="1123882">
                  <a:moveTo>
                    <a:pt x="1299305" y="562865"/>
                  </a:moveTo>
                  <a:lnTo>
                    <a:pt x="1370287" y="428295"/>
                  </a:lnTo>
                  <a:cubicBezTo>
                    <a:pt x="1373244" y="423859"/>
                    <a:pt x="1373244" y="419423"/>
                    <a:pt x="1373244" y="414986"/>
                  </a:cubicBezTo>
                  <a:cubicBezTo>
                    <a:pt x="1373244" y="410550"/>
                    <a:pt x="1371765" y="406113"/>
                    <a:pt x="1370287" y="403156"/>
                  </a:cubicBezTo>
                  <a:cubicBezTo>
                    <a:pt x="1368808" y="400198"/>
                    <a:pt x="1365850" y="395762"/>
                    <a:pt x="1364371" y="394283"/>
                  </a:cubicBezTo>
                  <a:cubicBezTo>
                    <a:pt x="1361414" y="391326"/>
                    <a:pt x="1358456" y="389847"/>
                    <a:pt x="1355499" y="388368"/>
                  </a:cubicBezTo>
                  <a:cubicBezTo>
                    <a:pt x="1352541" y="386889"/>
                    <a:pt x="1348105" y="385410"/>
                    <a:pt x="1343668" y="385410"/>
                  </a:cubicBezTo>
                  <a:lnTo>
                    <a:pt x="1154383" y="385410"/>
                  </a:lnTo>
                  <a:lnTo>
                    <a:pt x="849751" y="80779"/>
                  </a:lnTo>
                  <a:cubicBezTo>
                    <a:pt x="839400" y="70428"/>
                    <a:pt x="827570" y="60076"/>
                    <a:pt x="815739" y="52682"/>
                  </a:cubicBezTo>
                  <a:cubicBezTo>
                    <a:pt x="803909" y="45288"/>
                    <a:pt x="790600" y="37894"/>
                    <a:pt x="777291" y="33458"/>
                  </a:cubicBezTo>
                  <a:cubicBezTo>
                    <a:pt x="763981" y="27543"/>
                    <a:pt x="750672" y="24585"/>
                    <a:pt x="735884" y="21627"/>
                  </a:cubicBezTo>
                  <a:cubicBezTo>
                    <a:pt x="722575" y="18670"/>
                    <a:pt x="707787" y="17191"/>
                    <a:pt x="694478" y="17191"/>
                  </a:cubicBezTo>
                  <a:cubicBezTo>
                    <a:pt x="666381" y="17191"/>
                    <a:pt x="638284" y="23106"/>
                    <a:pt x="611666" y="33458"/>
                  </a:cubicBezTo>
                  <a:cubicBezTo>
                    <a:pt x="585048" y="43809"/>
                    <a:pt x="561387" y="60076"/>
                    <a:pt x="539205" y="82258"/>
                  </a:cubicBezTo>
                  <a:lnTo>
                    <a:pt x="236052" y="385410"/>
                  </a:lnTo>
                  <a:lnTo>
                    <a:pt x="46767" y="385410"/>
                  </a:lnTo>
                  <a:cubicBezTo>
                    <a:pt x="42330" y="385410"/>
                    <a:pt x="39373" y="386889"/>
                    <a:pt x="34936" y="388368"/>
                  </a:cubicBezTo>
                  <a:cubicBezTo>
                    <a:pt x="31979" y="389847"/>
                    <a:pt x="27543" y="391326"/>
                    <a:pt x="24585" y="394283"/>
                  </a:cubicBezTo>
                  <a:cubicBezTo>
                    <a:pt x="21627" y="397241"/>
                    <a:pt x="20149" y="400198"/>
                    <a:pt x="17191" y="404635"/>
                  </a:cubicBezTo>
                  <a:cubicBezTo>
                    <a:pt x="18670" y="407592"/>
                    <a:pt x="17191" y="410550"/>
                    <a:pt x="17191" y="414986"/>
                  </a:cubicBezTo>
                  <a:cubicBezTo>
                    <a:pt x="17191" y="419423"/>
                    <a:pt x="18670" y="425338"/>
                    <a:pt x="20149" y="428295"/>
                  </a:cubicBezTo>
                  <a:lnTo>
                    <a:pt x="91131" y="562865"/>
                  </a:lnTo>
                  <a:lnTo>
                    <a:pt x="20149" y="697436"/>
                  </a:lnTo>
                  <a:cubicBezTo>
                    <a:pt x="17191" y="701872"/>
                    <a:pt x="17191" y="706308"/>
                    <a:pt x="17191" y="712224"/>
                  </a:cubicBezTo>
                  <a:cubicBezTo>
                    <a:pt x="17191" y="716660"/>
                    <a:pt x="18670" y="721096"/>
                    <a:pt x="20149" y="724054"/>
                  </a:cubicBezTo>
                  <a:cubicBezTo>
                    <a:pt x="21627" y="727011"/>
                    <a:pt x="24585" y="731448"/>
                    <a:pt x="27543" y="732927"/>
                  </a:cubicBezTo>
                  <a:cubicBezTo>
                    <a:pt x="29021" y="735884"/>
                    <a:pt x="31979" y="737363"/>
                    <a:pt x="36415" y="738842"/>
                  </a:cubicBezTo>
                  <a:cubicBezTo>
                    <a:pt x="39373" y="740321"/>
                    <a:pt x="43809" y="740321"/>
                    <a:pt x="48246" y="740321"/>
                  </a:cubicBezTo>
                  <a:lnTo>
                    <a:pt x="237531" y="740321"/>
                  </a:lnTo>
                  <a:lnTo>
                    <a:pt x="542163" y="1044952"/>
                  </a:lnTo>
                  <a:cubicBezTo>
                    <a:pt x="564344" y="1067134"/>
                    <a:pt x="588005" y="1081922"/>
                    <a:pt x="614623" y="1093752"/>
                  </a:cubicBezTo>
                  <a:cubicBezTo>
                    <a:pt x="641242" y="1104104"/>
                    <a:pt x="669339" y="1110019"/>
                    <a:pt x="697436" y="1110019"/>
                  </a:cubicBezTo>
                  <a:cubicBezTo>
                    <a:pt x="710745" y="1110019"/>
                    <a:pt x="725533" y="1108540"/>
                    <a:pt x="738842" y="1105582"/>
                  </a:cubicBezTo>
                  <a:cubicBezTo>
                    <a:pt x="752151" y="1102625"/>
                    <a:pt x="766939" y="1099667"/>
                    <a:pt x="778769" y="1093752"/>
                  </a:cubicBezTo>
                  <a:cubicBezTo>
                    <a:pt x="792079" y="1087837"/>
                    <a:pt x="805388" y="1081922"/>
                    <a:pt x="817218" y="1073049"/>
                  </a:cubicBezTo>
                  <a:cubicBezTo>
                    <a:pt x="829048" y="1065655"/>
                    <a:pt x="840879" y="1055304"/>
                    <a:pt x="851230" y="1044952"/>
                  </a:cubicBezTo>
                  <a:lnTo>
                    <a:pt x="1155862" y="740321"/>
                  </a:lnTo>
                  <a:lnTo>
                    <a:pt x="1345147" y="740321"/>
                  </a:lnTo>
                  <a:cubicBezTo>
                    <a:pt x="1349584" y="740321"/>
                    <a:pt x="1352541" y="738842"/>
                    <a:pt x="1356977" y="737363"/>
                  </a:cubicBezTo>
                  <a:cubicBezTo>
                    <a:pt x="1359935" y="735884"/>
                    <a:pt x="1364371" y="734405"/>
                    <a:pt x="1365850" y="731448"/>
                  </a:cubicBezTo>
                  <a:cubicBezTo>
                    <a:pt x="1368808" y="728490"/>
                    <a:pt x="1370287" y="725533"/>
                    <a:pt x="1371765" y="722575"/>
                  </a:cubicBezTo>
                  <a:cubicBezTo>
                    <a:pt x="1373244" y="719618"/>
                    <a:pt x="1374723" y="715181"/>
                    <a:pt x="1374723" y="710745"/>
                  </a:cubicBezTo>
                  <a:cubicBezTo>
                    <a:pt x="1374723" y="706308"/>
                    <a:pt x="1373244" y="701872"/>
                    <a:pt x="1371765" y="697436"/>
                  </a:cubicBezTo>
                  <a:lnTo>
                    <a:pt x="1299305" y="562865"/>
                  </a:lnTo>
                  <a:close/>
                </a:path>
              </a:pathLst>
            </a:custGeom>
            <a:solidFill>
              <a:schemeClr val="accent1"/>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7" name="Freeform: Shape 175">
              <a:extLst>
                <a:ext uri="{FF2B5EF4-FFF2-40B4-BE49-F238E27FC236}">
                  <a16:creationId xmlns:a16="http://schemas.microsoft.com/office/drawing/2014/main" id="{8ADC292B-F6BE-4257-8041-8F20E1CB7A2F}"/>
                </a:ext>
              </a:extLst>
            </p:cNvPr>
            <p:cNvSpPr/>
            <p:nvPr/>
          </p:nvSpPr>
          <p:spPr>
            <a:xfrm>
              <a:off x="6920173" y="1238877"/>
              <a:ext cx="143147" cy="143147"/>
            </a:xfrm>
            <a:custGeom>
              <a:avLst/>
              <a:gdLst>
                <a:gd name="connsiteX0" fmla="*/ 82073 w 118303"/>
                <a:gd name="connsiteY0" fmla="*/ 11091 h 118303"/>
                <a:gd name="connsiteX1" fmla="*/ 82073 w 118303"/>
                <a:gd name="connsiteY1" fmla="*/ 11091 h 118303"/>
                <a:gd name="connsiteX2" fmla="*/ 80594 w 118303"/>
                <a:gd name="connsiteY2" fmla="*/ 27357 h 118303"/>
                <a:gd name="connsiteX3" fmla="*/ 68764 w 118303"/>
                <a:gd name="connsiteY3" fmla="*/ 36231 h 118303"/>
                <a:gd name="connsiteX4" fmla="*/ 68764 w 118303"/>
                <a:gd name="connsiteY4" fmla="*/ 37709 h 118303"/>
                <a:gd name="connsiteX5" fmla="*/ 68764 w 118303"/>
                <a:gd name="connsiteY5" fmla="*/ 37709 h 118303"/>
                <a:gd name="connsiteX6" fmla="*/ 82073 w 118303"/>
                <a:gd name="connsiteY6" fmla="*/ 42145 h 118303"/>
                <a:gd name="connsiteX7" fmla="*/ 86509 w 118303"/>
                <a:gd name="connsiteY7" fmla="*/ 55455 h 118303"/>
                <a:gd name="connsiteX8" fmla="*/ 87988 w 118303"/>
                <a:gd name="connsiteY8" fmla="*/ 56933 h 118303"/>
                <a:gd name="connsiteX9" fmla="*/ 87988 w 118303"/>
                <a:gd name="connsiteY9" fmla="*/ 56933 h 118303"/>
                <a:gd name="connsiteX10" fmla="*/ 96861 w 118303"/>
                <a:gd name="connsiteY10" fmla="*/ 45103 h 118303"/>
                <a:gd name="connsiteX11" fmla="*/ 111649 w 118303"/>
                <a:gd name="connsiteY11" fmla="*/ 45103 h 118303"/>
                <a:gd name="connsiteX12" fmla="*/ 113128 w 118303"/>
                <a:gd name="connsiteY12" fmla="*/ 43625 h 118303"/>
                <a:gd name="connsiteX13" fmla="*/ 113128 w 118303"/>
                <a:gd name="connsiteY13" fmla="*/ 42145 h 118303"/>
                <a:gd name="connsiteX14" fmla="*/ 105734 w 118303"/>
                <a:gd name="connsiteY14" fmla="*/ 30315 h 118303"/>
                <a:gd name="connsiteX15" fmla="*/ 110170 w 118303"/>
                <a:gd name="connsiteY15" fmla="*/ 15527 h 118303"/>
                <a:gd name="connsiteX16" fmla="*/ 108691 w 118303"/>
                <a:gd name="connsiteY16" fmla="*/ 14049 h 118303"/>
                <a:gd name="connsiteX17" fmla="*/ 108691 w 118303"/>
                <a:gd name="connsiteY17" fmla="*/ 14049 h 118303"/>
                <a:gd name="connsiteX18" fmla="*/ 93903 w 118303"/>
                <a:gd name="connsiteY18" fmla="*/ 18485 h 118303"/>
                <a:gd name="connsiteX19" fmla="*/ 82073 w 118303"/>
                <a:gd name="connsiteY19" fmla="*/ 11091 h 118303"/>
                <a:gd name="connsiteX20" fmla="*/ 82073 w 118303"/>
                <a:gd name="connsiteY20" fmla="*/ 11091 h 118303"/>
                <a:gd name="connsiteX21" fmla="*/ 55455 w 118303"/>
                <a:gd name="connsiteY21" fmla="*/ 49539 h 118303"/>
                <a:gd name="connsiteX22" fmla="*/ 55455 w 118303"/>
                <a:gd name="connsiteY22" fmla="*/ 49539 h 118303"/>
                <a:gd name="connsiteX23" fmla="*/ 11091 w 118303"/>
                <a:gd name="connsiteY23" fmla="*/ 93903 h 118303"/>
                <a:gd name="connsiteX24" fmla="*/ 11091 w 118303"/>
                <a:gd name="connsiteY24" fmla="*/ 95382 h 118303"/>
                <a:gd name="connsiteX25" fmla="*/ 12570 w 118303"/>
                <a:gd name="connsiteY25" fmla="*/ 95382 h 118303"/>
                <a:gd name="connsiteX26" fmla="*/ 12570 w 118303"/>
                <a:gd name="connsiteY26" fmla="*/ 95382 h 118303"/>
                <a:gd name="connsiteX27" fmla="*/ 56934 w 118303"/>
                <a:gd name="connsiteY27" fmla="*/ 51019 h 118303"/>
                <a:gd name="connsiteX28" fmla="*/ 55455 w 118303"/>
                <a:gd name="connsiteY28" fmla="*/ 49539 h 118303"/>
                <a:gd name="connsiteX29" fmla="*/ 55455 w 118303"/>
                <a:gd name="connsiteY29" fmla="*/ 49539 h 118303"/>
                <a:gd name="connsiteX30" fmla="*/ 73200 w 118303"/>
                <a:gd name="connsiteY30" fmla="*/ 51019 h 118303"/>
                <a:gd name="connsiteX31" fmla="*/ 73200 w 118303"/>
                <a:gd name="connsiteY31" fmla="*/ 51019 h 118303"/>
                <a:gd name="connsiteX32" fmla="*/ 33273 w 118303"/>
                <a:gd name="connsiteY32" fmla="*/ 89467 h 118303"/>
                <a:gd name="connsiteX33" fmla="*/ 33273 w 118303"/>
                <a:gd name="connsiteY33" fmla="*/ 90946 h 118303"/>
                <a:gd name="connsiteX34" fmla="*/ 34752 w 118303"/>
                <a:gd name="connsiteY34" fmla="*/ 90946 h 118303"/>
                <a:gd name="connsiteX35" fmla="*/ 73200 w 118303"/>
                <a:gd name="connsiteY35" fmla="*/ 52497 h 118303"/>
                <a:gd name="connsiteX36" fmla="*/ 73200 w 118303"/>
                <a:gd name="connsiteY36" fmla="*/ 51019 h 118303"/>
                <a:gd name="connsiteX37" fmla="*/ 73200 w 118303"/>
                <a:gd name="connsiteY37" fmla="*/ 51019 h 118303"/>
                <a:gd name="connsiteX38" fmla="*/ 74679 w 118303"/>
                <a:gd name="connsiteY38" fmla="*/ 68764 h 118303"/>
                <a:gd name="connsiteX39" fmla="*/ 74679 w 118303"/>
                <a:gd name="connsiteY39" fmla="*/ 68764 h 118303"/>
                <a:gd name="connsiteX40" fmla="*/ 30315 w 118303"/>
                <a:gd name="connsiteY40" fmla="*/ 113128 h 118303"/>
                <a:gd name="connsiteX41" fmla="*/ 30315 w 118303"/>
                <a:gd name="connsiteY41" fmla="*/ 114606 h 118303"/>
                <a:gd name="connsiteX42" fmla="*/ 31794 w 118303"/>
                <a:gd name="connsiteY42" fmla="*/ 114606 h 118303"/>
                <a:gd name="connsiteX43" fmla="*/ 31794 w 118303"/>
                <a:gd name="connsiteY43" fmla="*/ 114606 h 118303"/>
                <a:gd name="connsiteX44" fmla="*/ 76158 w 118303"/>
                <a:gd name="connsiteY44" fmla="*/ 70243 h 118303"/>
                <a:gd name="connsiteX45" fmla="*/ 74679 w 118303"/>
                <a:gd name="connsiteY45" fmla="*/ 68764 h 118303"/>
                <a:gd name="connsiteX46" fmla="*/ 74679 w 118303"/>
                <a:gd name="connsiteY46" fmla="*/ 68764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8303" h="118303">
                  <a:moveTo>
                    <a:pt x="82073" y="11091"/>
                  </a:moveTo>
                  <a:cubicBezTo>
                    <a:pt x="80594" y="11091"/>
                    <a:pt x="80594" y="12569"/>
                    <a:pt x="82073" y="11091"/>
                  </a:cubicBezTo>
                  <a:lnTo>
                    <a:pt x="80594" y="27357"/>
                  </a:lnTo>
                  <a:lnTo>
                    <a:pt x="68764" y="36231"/>
                  </a:lnTo>
                  <a:cubicBezTo>
                    <a:pt x="68764" y="36231"/>
                    <a:pt x="68764" y="37709"/>
                    <a:pt x="68764" y="37709"/>
                  </a:cubicBezTo>
                  <a:cubicBezTo>
                    <a:pt x="68764" y="37709"/>
                    <a:pt x="68764" y="37709"/>
                    <a:pt x="68764" y="37709"/>
                  </a:cubicBezTo>
                  <a:lnTo>
                    <a:pt x="82073" y="42145"/>
                  </a:lnTo>
                  <a:lnTo>
                    <a:pt x="86509" y="55455"/>
                  </a:lnTo>
                  <a:cubicBezTo>
                    <a:pt x="86509" y="55455"/>
                    <a:pt x="87988" y="56933"/>
                    <a:pt x="87988" y="56933"/>
                  </a:cubicBezTo>
                  <a:cubicBezTo>
                    <a:pt x="87988" y="56933"/>
                    <a:pt x="87988" y="56933"/>
                    <a:pt x="87988" y="56933"/>
                  </a:cubicBezTo>
                  <a:lnTo>
                    <a:pt x="96861" y="45103"/>
                  </a:lnTo>
                  <a:lnTo>
                    <a:pt x="111649" y="45103"/>
                  </a:lnTo>
                  <a:cubicBezTo>
                    <a:pt x="113128" y="45103"/>
                    <a:pt x="113128" y="45103"/>
                    <a:pt x="113128" y="43625"/>
                  </a:cubicBezTo>
                  <a:cubicBezTo>
                    <a:pt x="113128" y="43625"/>
                    <a:pt x="113128" y="43625"/>
                    <a:pt x="113128" y="42145"/>
                  </a:cubicBezTo>
                  <a:lnTo>
                    <a:pt x="105734" y="30315"/>
                  </a:lnTo>
                  <a:lnTo>
                    <a:pt x="110170" y="15527"/>
                  </a:lnTo>
                  <a:cubicBezTo>
                    <a:pt x="110170" y="15527"/>
                    <a:pt x="110170" y="14049"/>
                    <a:pt x="108691" y="14049"/>
                  </a:cubicBezTo>
                  <a:cubicBezTo>
                    <a:pt x="108691" y="14049"/>
                    <a:pt x="108691" y="14049"/>
                    <a:pt x="108691" y="14049"/>
                  </a:cubicBezTo>
                  <a:lnTo>
                    <a:pt x="93903" y="18485"/>
                  </a:lnTo>
                  <a:lnTo>
                    <a:pt x="82073" y="11091"/>
                  </a:lnTo>
                  <a:cubicBezTo>
                    <a:pt x="82073" y="11091"/>
                    <a:pt x="82073" y="11091"/>
                    <a:pt x="82073" y="11091"/>
                  </a:cubicBezTo>
                  <a:close/>
                  <a:moveTo>
                    <a:pt x="55455" y="49539"/>
                  </a:moveTo>
                  <a:cubicBezTo>
                    <a:pt x="55455" y="49539"/>
                    <a:pt x="55455" y="51019"/>
                    <a:pt x="55455" y="49539"/>
                  </a:cubicBezTo>
                  <a:lnTo>
                    <a:pt x="11091" y="93903"/>
                  </a:lnTo>
                  <a:cubicBezTo>
                    <a:pt x="11091" y="93903"/>
                    <a:pt x="11091" y="95382"/>
                    <a:pt x="11091" y="95382"/>
                  </a:cubicBezTo>
                  <a:cubicBezTo>
                    <a:pt x="11091" y="95382"/>
                    <a:pt x="12570" y="95382"/>
                    <a:pt x="12570" y="95382"/>
                  </a:cubicBezTo>
                  <a:cubicBezTo>
                    <a:pt x="12570" y="95382"/>
                    <a:pt x="12570" y="95382"/>
                    <a:pt x="12570" y="95382"/>
                  </a:cubicBezTo>
                  <a:lnTo>
                    <a:pt x="56934" y="51019"/>
                  </a:lnTo>
                  <a:cubicBezTo>
                    <a:pt x="56934" y="52497"/>
                    <a:pt x="56934" y="51019"/>
                    <a:pt x="55455" y="49539"/>
                  </a:cubicBezTo>
                  <a:cubicBezTo>
                    <a:pt x="56934" y="49539"/>
                    <a:pt x="55455" y="49539"/>
                    <a:pt x="55455" y="49539"/>
                  </a:cubicBezTo>
                  <a:close/>
                  <a:moveTo>
                    <a:pt x="73200" y="51019"/>
                  </a:moveTo>
                  <a:cubicBezTo>
                    <a:pt x="73200" y="51019"/>
                    <a:pt x="73200" y="51019"/>
                    <a:pt x="73200" y="51019"/>
                  </a:cubicBezTo>
                  <a:lnTo>
                    <a:pt x="33273" y="89467"/>
                  </a:lnTo>
                  <a:cubicBezTo>
                    <a:pt x="33273" y="89467"/>
                    <a:pt x="33273" y="90946"/>
                    <a:pt x="33273" y="90946"/>
                  </a:cubicBezTo>
                  <a:cubicBezTo>
                    <a:pt x="33273" y="90946"/>
                    <a:pt x="34752" y="90946"/>
                    <a:pt x="34752" y="90946"/>
                  </a:cubicBezTo>
                  <a:lnTo>
                    <a:pt x="73200" y="52497"/>
                  </a:lnTo>
                  <a:cubicBezTo>
                    <a:pt x="74679" y="53976"/>
                    <a:pt x="74679" y="52497"/>
                    <a:pt x="73200" y="51019"/>
                  </a:cubicBezTo>
                  <a:cubicBezTo>
                    <a:pt x="74679" y="51019"/>
                    <a:pt x="74679" y="51019"/>
                    <a:pt x="73200" y="51019"/>
                  </a:cubicBezTo>
                  <a:close/>
                  <a:moveTo>
                    <a:pt x="74679" y="68764"/>
                  </a:moveTo>
                  <a:cubicBezTo>
                    <a:pt x="74679" y="68764"/>
                    <a:pt x="74679" y="70243"/>
                    <a:pt x="74679" y="68764"/>
                  </a:cubicBezTo>
                  <a:lnTo>
                    <a:pt x="30315" y="113128"/>
                  </a:lnTo>
                  <a:cubicBezTo>
                    <a:pt x="30315" y="113128"/>
                    <a:pt x="30315" y="114606"/>
                    <a:pt x="30315" y="114606"/>
                  </a:cubicBezTo>
                  <a:cubicBezTo>
                    <a:pt x="30315" y="114606"/>
                    <a:pt x="31794" y="114606"/>
                    <a:pt x="31794" y="114606"/>
                  </a:cubicBezTo>
                  <a:cubicBezTo>
                    <a:pt x="31794" y="114606"/>
                    <a:pt x="31794" y="114606"/>
                    <a:pt x="31794" y="114606"/>
                  </a:cubicBezTo>
                  <a:lnTo>
                    <a:pt x="76158" y="70243"/>
                  </a:lnTo>
                  <a:cubicBezTo>
                    <a:pt x="76158" y="71721"/>
                    <a:pt x="76158" y="70243"/>
                    <a:pt x="74679" y="68764"/>
                  </a:cubicBezTo>
                  <a:cubicBezTo>
                    <a:pt x="76158" y="70243"/>
                    <a:pt x="74679" y="68764"/>
                    <a:pt x="74679" y="68764"/>
                  </a:cubicBezTo>
                  <a:close/>
                </a:path>
              </a:pathLst>
            </a:custGeom>
            <a:solidFill>
              <a:schemeClr val="accent6"/>
            </a:solidFill>
            <a:ln w="9525" cap="flat">
              <a:noFill/>
              <a:prstDash val="solid"/>
              <a:miter/>
            </a:ln>
          </p:spPr>
          <p:txBody>
            <a:bodyPr rtlCol="0" anchor="ctr"/>
            <a:lstStyle/>
            <a:p>
              <a:endParaRPr lang="en-US" sz="2400" dirty="0">
                <a:latin typeface="Letterjoin-Air Plus 1" panose="02000805000000020003" pitchFamily="50" charset="0"/>
              </a:endParaRPr>
            </a:p>
          </p:txBody>
        </p:sp>
        <p:sp>
          <p:nvSpPr>
            <p:cNvPr id="8" name="Freeform: Shape 176">
              <a:extLst>
                <a:ext uri="{FF2B5EF4-FFF2-40B4-BE49-F238E27FC236}">
                  <a16:creationId xmlns:a16="http://schemas.microsoft.com/office/drawing/2014/main" id="{1F84935B-975A-4528-9120-90C484C631BA}"/>
                </a:ext>
              </a:extLst>
            </p:cNvPr>
            <p:cNvSpPr/>
            <p:nvPr/>
          </p:nvSpPr>
          <p:spPr>
            <a:xfrm>
              <a:off x="5934023" y="1110930"/>
              <a:ext cx="107361" cy="107361"/>
            </a:xfrm>
            <a:custGeom>
              <a:avLst/>
              <a:gdLst>
                <a:gd name="connsiteX0" fmla="*/ 45288 w 88727"/>
                <a:gd name="connsiteY0" fmla="*/ 64512 h 88727"/>
                <a:gd name="connsiteX1" fmla="*/ 27543 w 88727"/>
                <a:gd name="connsiteY1" fmla="*/ 46767 h 88727"/>
                <a:gd name="connsiteX2" fmla="*/ 45288 w 88727"/>
                <a:gd name="connsiteY2" fmla="*/ 29021 h 88727"/>
                <a:gd name="connsiteX3" fmla="*/ 63034 w 88727"/>
                <a:gd name="connsiteY3" fmla="*/ 46767 h 88727"/>
                <a:gd name="connsiteX4" fmla="*/ 45288 w 88727"/>
                <a:gd name="connsiteY4" fmla="*/ 64512 h 88727"/>
                <a:gd name="connsiteX5" fmla="*/ 45288 w 88727"/>
                <a:gd name="connsiteY5" fmla="*/ 17191 h 88727"/>
                <a:gd name="connsiteX6" fmla="*/ 17191 w 88727"/>
                <a:gd name="connsiteY6" fmla="*/ 45288 h 88727"/>
                <a:gd name="connsiteX7" fmla="*/ 45288 w 88727"/>
                <a:gd name="connsiteY7" fmla="*/ 73385 h 88727"/>
                <a:gd name="connsiteX8" fmla="*/ 73385 w 88727"/>
                <a:gd name="connsiteY8" fmla="*/ 45288 h 88727"/>
                <a:gd name="connsiteX9" fmla="*/ 45288 w 88727"/>
                <a:gd name="connsiteY9" fmla="*/ 1719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727" h="88727">
                  <a:moveTo>
                    <a:pt x="45288" y="64512"/>
                  </a:moveTo>
                  <a:cubicBezTo>
                    <a:pt x="34936" y="64512"/>
                    <a:pt x="27543" y="57118"/>
                    <a:pt x="27543" y="46767"/>
                  </a:cubicBezTo>
                  <a:cubicBezTo>
                    <a:pt x="27543" y="36415"/>
                    <a:pt x="34936" y="29021"/>
                    <a:pt x="45288" y="29021"/>
                  </a:cubicBezTo>
                  <a:cubicBezTo>
                    <a:pt x="55640" y="29021"/>
                    <a:pt x="63034" y="36415"/>
                    <a:pt x="63034" y="46767"/>
                  </a:cubicBezTo>
                  <a:cubicBezTo>
                    <a:pt x="63034" y="55640"/>
                    <a:pt x="55640" y="64512"/>
                    <a:pt x="45288" y="64512"/>
                  </a:cubicBezTo>
                  <a:moveTo>
                    <a:pt x="45288" y="17191"/>
                  </a:moveTo>
                  <a:cubicBezTo>
                    <a:pt x="29021" y="17191"/>
                    <a:pt x="17191" y="30500"/>
                    <a:pt x="17191" y="45288"/>
                  </a:cubicBezTo>
                  <a:cubicBezTo>
                    <a:pt x="17191" y="61555"/>
                    <a:pt x="30500" y="73385"/>
                    <a:pt x="45288" y="73385"/>
                  </a:cubicBezTo>
                  <a:cubicBezTo>
                    <a:pt x="60076" y="73385"/>
                    <a:pt x="73385" y="60076"/>
                    <a:pt x="73385" y="45288"/>
                  </a:cubicBezTo>
                  <a:cubicBezTo>
                    <a:pt x="73385" y="30500"/>
                    <a:pt x="60076" y="17191"/>
                    <a:pt x="45288" y="17191"/>
                  </a:cubicBezTo>
                </a:path>
              </a:pathLst>
            </a:custGeom>
            <a:solidFill>
              <a:schemeClr val="accent4"/>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9" name="Freeform: Shape 177">
              <a:extLst>
                <a:ext uri="{FF2B5EF4-FFF2-40B4-BE49-F238E27FC236}">
                  <a16:creationId xmlns:a16="http://schemas.microsoft.com/office/drawing/2014/main" id="{A978067F-D179-4497-A0A7-A24A3CC89396}"/>
                </a:ext>
              </a:extLst>
            </p:cNvPr>
            <p:cNvSpPr/>
            <p:nvPr/>
          </p:nvSpPr>
          <p:spPr>
            <a:xfrm>
              <a:off x="6036015" y="855055"/>
              <a:ext cx="590482" cy="912563"/>
            </a:xfrm>
            <a:custGeom>
              <a:avLst/>
              <a:gdLst>
                <a:gd name="connsiteX0" fmla="*/ 324780 w 488001"/>
                <a:gd name="connsiteY0" fmla="*/ 701872 h 754184"/>
                <a:gd name="connsiteX1" fmla="*/ 346962 w 488001"/>
                <a:gd name="connsiteY1" fmla="*/ 650114 h 754184"/>
                <a:gd name="connsiteX2" fmla="*/ 355835 w 488001"/>
                <a:gd name="connsiteY2" fmla="*/ 619060 h 754184"/>
                <a:gd name="connsiteX3" fmla="*/ 366186 w 488001"/>
                <a:gd name="connsiteY3" fmla="*/ 576175 h 754184"/>
                <a:gd name="connsiteX4" fmla="*/ 453435 w 488001"/>
                <a:gd name="connsiteY4" fmla="*/ 716660 h 754184"/>
                <a:gd name="connsiteX5" fmla="*/ 324780 w 488001"/>
                <a:gd name="connsiteY5" fmla="*/ 701872 h 754184"/>
                <a:gd name="connsiteX6" fmla="*/ 42330 w 488001"/>
                <a:gd name="connsiteY6" fmla="*/ 716660 h 754184"/>
                <a:gd name="connsiteX7" fmla="*/ 129579 w 488001"/>
                <a:gd name="connsiteY7" fmla="*/ 576175 h 754184"/>
                <a:gd name="connsiteX8" fmla="*/ 139931 w 488001"/>
                <a:gd name="connsiteY8" fmla="*/ 619060 h 754184"/>
                <a:gd name="connsiteX9" fmla="*/ 148804 w 488001"/>
                <a:gd name="connsiteY9" fmla="*/ 650114 h 754184"/>
                <a:gd name="connsiteX10" fmla="*/ 170985 w 488001"/>
                <a:gd name="connsiteY10" fmla="*/ 701872 h 754184"/>
                <a:gd name="connsiteX11" fmla="*/ 42330 w 488001"/>
                <a:gd name="connsiteY11" fmla="*/ 716660 h 754184"/>
                <a:gd name="connsiteX12" fmla="*/ 369144 w 488001"/>
                <a:gd name="connsiteY12" fmla="*/ 551035 h 754184"/>
                <a:gd name="connsiteX13" fmla="*/ 380974 w 488001"/>
                <a:gd name="connsiteY13" fmla="*/ 392804 h 754184"/>
                <a:gd name="connsiteX14" fmla="*/ 246404 w 488001"/>
                <a:gd name="connsiteY14" fmla="*/ 17191 h 754184"/>
                <a:gd name="connsiteX15" fmla="*/ 196125 w 488001"/>
                <a:gd name="connsiteY15" fmla="*/ 95567 h 754184"/>
                <a:gd name="connsiteX16" fmla="*/ 196125 w 488001"/>
                <a:gd name="connsiteY16" fmla="*/ 97046 h 754184"/>
                <a:gd name="connsiteX17" fmla="*/ 111834 w 488001"/>
                <a:gd name="connsiteY17" fmla="*/ 394283 h 754184"/>
                <a:gd name="connsiteX18" fmla="*/ 123664 w 488001"/>
                <a:gd name="connsiteY18" fmla="*/ 552514 h 754184"/>
                <a:gd name="connsiteX19" fmla="*/ 17191 w 488001"/>
                <a:gd name="connsiteY19" fmla="*/ 743278 h 754184"/>
                <a:gd name="connsiteX20" fmla="*/ 194646 w 488001"/>
                <a:gd name="connsiteY20" fmla="*/ 722575 h 754184"/>
                <a:gd name="connsiteX21" fmla="*/ 200561 w 488001"/>
                <a:gd name="connsiteY21" fmla="*/ 722575 h 754184"/>
                <a:gd name="connsiteX22" fmla="*/ 200561 w 488001"/>
                <a:gd name="connsiteY22" fmla="*/ 722575 h 754184"/>
                <a:gd name="connsiteX23" fmla="*/ 290768 w 488001"/>
                <a:gd name="connsiteY23" fmla="*/ 722575 h 754184"/>
                <a:gd name="connsiteX24" fmla="*/ 290768 w 488001"/>
                <a:gd name="connsiteY24" fmla="*/ 722575 h 754184"/>
                <a:gd name="connsiteX25" fmla="*/ 296683 w 488001"/>
                <a:gd name="connsiteY25" fmla="*/ 722575 h 754184"/>
                <a:gd name="connsiteX26" fmla="*/ 474138 w 488001"/>
                <a:gd name="connsiteY26" fmla="*/ 743278 h 754184"/>
                <a:gd name="connsiteX27" fmla="*/ 369144 w 488001"/>
                <a:gd name="connsiteY27" fmla="*/ 551035 h 75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8001" h="754184">
                  <a:moveTo>
                    <a:pt x="324780" y="701872"/>
                  </a:moveTo>
                  <a:cubicBezTo>
                    <a:pt x="332174" y="685605"/>
                    <a:pt x="341047" y="664902"/>
                    <a:pt x="346962" y="650114"/>
                  </a:cubicBezTo>
                  <a:cubicBezTo>
                    <a:pt x="349919" y="642720"/>
                    <a:pt x="352877" y="630890"/>
                    <a:pt x="355835" y="619060"/>
                  </a:cubicBezTo>
                  <a:cubicBezTo>
                    <a:pt x="358792" y="605750"/>
                    <a:pt x="363229" y="590963"/>
                    <a:pt x="366186" y="576175"/>
                  </a:cubicBezTo>
                  <a:cubicBezTo>
                    <a:pt x="395762" y="605750"/>
                    <a:pt x="441605" y="658987"/>
                    <a:pt x="453435" y="716660"/>
                  </a:cubicBezTo>
                  <a:cubicBezTo>
                    <a:pt x="401677" y="706308"/>
                    <a:pt x="354356" y="703351"/>
                    <a:pt x="324780" y="701872"/>
                  </a:cubicBezTo>
                  <a:moveTo>
                    <a:pt x="42330" y="716660"/>
                  </a:moveTo>
                  <a:cubicBezTo>
                    <a:pt x="54161" y="658987"/>
                    <a:pt x="100003" y="605750"/>
                    <a:pt x="129579" y="576175"/>
                  </a:cubicBezTo>
                  <a:cubicBezTo>
                    <a:pt x="132537" y="590963"/>
                    <a:pt x="135494" y="605750"/>
                    <a:pt x="139931" y="619060"/>
                  </a:cubicBezTo>
                  <a:cubicBezTo>
                    <a:pt x="142888" y="630890"/>
                    <a:pt x="145846" y="642720"/>
                    <a:pt x="148804" y="650114"/>
                  </a:cubicBezTo>
                  <a:cubicBezTo>
                    <a:pt x="154719" y="664902"/>
                    <a:pt x="163592" y="685605"/>
                    <a:pt x="170985" y="701872"/>
                  </a:cubicBezTo>
                  <a:cubicBezTo>
                    <a:pt x="138452" y="703351"/>
                    <a:pt x="91131" y="706308"/>
                    <a:pt x="42330" y="716660"/>
                  </a:cubicBezTo>
                  <a:moveTo>
                    <a:pt x="369144" y="551035"/>
                  </a:moveTo>
                  <a:cubicBezTo>
                    <a:pt x="376538" y="502235"/>
                    <a:pt x="380974" y="448998"/>
                    <a:pt x="380974" y="392804"/>
                  </a:cubicBezTo>
                  <a:cubicBezTo>
                    <a:pt x="380974" y="185773"/>
                    <a:pt x="246404" y="17191"/>
                    <a:pt x="246404" y="17191"/>
                  </a:cubicBezTo>
                  <a:cubicBezTo>
                    <a:pt x="246404" y="17191"/>
                    <a:pt x="222743" y="46767"/>
                    <a:pt x="196125" y="95567"/>
                  </a:cubicBezTo>
                  <a:cubicBezTo>
                    <a:pt x="196125" y="95567"/>
                    <a:pt x="196125" y="95567"/>
                    <a:pt x="196125" y="97046"/>
                  </a:cubicBezTo>
                  <a:cubicBezTo>
                    <a:pt x="157676" y="166549"/>
                    <a:pt x="111834" y="273022"/>
                    <a:pt x="111834" y="394283"/>
                  </a:cubicBezTo>
                  <a:cubicBezTo>
                    <a:pt x="111834" y="450477"/>
                    <a:pt x="116270" y="503714"/>
                    <a:pt x="123664" y="552514"/>
                  </a:cubicBezTo>
                  <a:cubicBezTo>
                    <a:pt x="89652" y="585047"/>
                    <a:pt x="17191" y="660466"/>
                    <a:pt x="17191" y="743278"/>
                  </a:cubicBezTo>
                  <a:cubicBezTo>
                    <a:pt x="92609" y="724054"/>
                    <a:pt x="170985" y="722575"/>
                    <a:pt x="194646" y="722575"/>
                  </a:cubicBezTo>
                  <a:cubicBezTo>
                    <a:pt x="199083" y="722575"/>
                    <a:pt x="200561" y="722575"/>
                    <a:pt x="200561" y="722575"/>
                  </a:cubicBezTo>
                  <a:lnTo>
                    <a:pt x="200561" y="722575"/>
                  </a:lnTo>
                  <a:lnTo>
                    <a:pt x="290768" y="722575"/>
                  </a:lnTo>
                  <a:lnTo>
                    <a:pt x="290768" y="722575"/>
                  </a:lnTo>
                  <a:cubicBezTo>
                    <a:pt x="290768" y="722575"/>
                    <a:pt x="293725" y="722575"/>
                    <a:pt x="296683" y="722575"/>
                  </a:cubicBezTo>
                  <a:cubicBezTo>
                    <a:pt x="318865" y="722575"/>
                    <a:pt x="398720" y="724054"/>
                    <a:pt x="474138" y="743278"/>
                  </a:cubicBezTo>
                  <a:cubicBezTo>
                    <a:pt x="474138" y="660466"/>
                    <a:pt x="403156" y="583569"/>
                    <a:pt x="369144" y="551035"/>
                  </a:cubicBezTo>
                </a:path>
              </a:pathLst>
            </a:custGeom>
            <a:solidFill>
              <a:schemeClr val="accent3"/>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0" name="Freeform: Shape 178">
              <a:extLst>
                <a:ext uri="{FF2B5EF4-FFF2-40B4-BE49-F238E27FC236}">
                  <a16:creationId xmlns:a16="http://schemas.microsoft.com/office/drawing/2014/main" id="{48C37DCB-CE19-4D36-8079-75A0FAA7406B}"/>
                </a:ext>
              </a:extLst>
            </p:cNvPr>
            <p:cNvSpPr/>
            <p:nvPr/>
          </p:nvSpPr>
          <p:spPr>
            <a:xfrm>
              <a:off x="6241790" y="1733620"/>
              <a:ext cx="178934" cy="322081"/>
            </a:xfrm>
            <a:custGeom>
              <a:avLst/>
              <a:gdLst>
                <a:gd name="connsiteX0" fmla="*/ 52682 w 147879"/>
                <a:gd name="connsiteY0" fmla="*/ 17191 h 266182"/>
                <a:gd name="connsiteX1" fmla="*/ 17191 w 147879"/>
                <a:gd name="connsiteY1" fmla="*/ 132537 h 266182"/>
                <a:gd name="connsiteX2" fmla="*/ 77822 w 147879"/>
                <a:gd name="connsiteY2" fmla="*/ 259713 h 266182"/>
                <a:gd name="connsiteX3" fmla="*/ 138452 w 147879"/>
                <a:gd name="connsiteY3" fmla="*/ 132537 h 266182"/>
                <a:gd name="connsiteX4" fmla="*/ 114791 w 147879"/>
                <a:gd name="connsiteY4" fmla="*/ 17191 h 266182"/>
                <a:gd name="connsiteX5" fmla="*/ 52682 w 147879"/>
                <a:gd name="connsiteY5" fmla="*/ 17191 h 26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879" h="266182">
                  <a:moveTo>
                    <a:pt x="52682" y="17191"/>
                  </a:moveTo>
                  <a:cubicBezTo>
                    <a:pt x="52682" y="17191"/>
                    <a:pt x="17191" y="71906"/>
                    <a:pt x="17191" y="132537"/>
                  </a:cubicBezTo>
                  <a:cubicBezTo>
                    <a:pt x="17191" y="204998"/>
                    <a:pt x="77822" y="259713"/>
                    <a:pt x="77822" y="259713"/>
                  </a:cubicBezTo>
                  <a:cubicBezTo>
                    <a:pt x="77822" y="259713"/>
                    <a:pt x="138452" y="204998"/>
                    <a:pt x="138452" y="132537"/>
                  </a:cubicBezTo>
                  <a:cubicBezTo>
                    <a:pt x="138452" y="89652"/>
                    <a:pt x="114791" y="17191"/>
                    <a:pt x="114791" y="17191"/>
                  </a:cubicBezTo>
                  <a:lnTo>
                    <a:pt x="52682" y="17191"/>
                  </a:lnTo>
                  <a:close/>
                </a:path>
              </a:pathLst>
            </a:custGeom>
            <a:solidFill>
              <a:schemeClr val="accent3"/>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1" name="Freeform: Shape 179">
              <a:extLst>
                <a:ext uri="{FF2B5EF4-FFF2-40B4-BE49-F238E27FC236}">
                  <a16:creationId xmlns:a16="http://schemas.microsoft.com/office/drawing/2014/main" id="{04A77322-4443-450C-B58A-EF2B78B70ADE}"/>
                </a:ext>
              </a:extLst>
            </p:cNvPr>
            <p:cNvSpPr/>
            <p:nvPr/>
          </p:nvSpPr>
          <p:spPr>
            <a:xfrm>
              <a:off x="6573712" y="1129719"/>
              <a:ext cx="107361" cy="107361"/>
            </a:xfrm>
            <a:custGeom>
              <a:avLst/>
              <a:gdLst>
                <a:gd name="connsiteX0" fmla="*/ 60815 w 88727"/>
                <a:gd name="connsiteY0" fmla="*/ 48985 h 88727"/>
                <a:gd name="connsiteX1" fmla="*/ 78561 w 88727"/>
                <a:gd name="connsiteY1" fmla="*/ 31239 h 88727"/>
                <a:gd name="connsiteX2" fmla="*/ 78561 w 88727"/>
                <a:gd name="connsiteY2" fmla="*/ 19409 h 88727"/>
                <a:gd name="connsiteX3" fmla="*/ 66731 w 88727"/>
                <a:gd name="connsiteY3" fmla="*/ 19409 h 88727"/>
                <a:gd name="connsiteX4" fmla="*/ 48985 w 88727"/>
                <a:gd name="connsiteY4" fmla="*/ 37155 h 88727"/>
                <a:gd name="connsiteX5" fmla="*/ 31239 w 88727"/>
                <a:gd name="connsiteY5" fmla="*/ 19409 h 88727"/>
                <a:gd name="connsiteX6" fmla="*/ 19409 w 88727"/>
                <a:gd name="connsiteY6" fmla="*/ 19409 h 88727"/>
                <a:gd name="connsiteX7" fmla="*/ 19409 w 88727"/>
                <a:gd name="connsiteY7" fmla="*/ 31239 h 88727"/>
                <a:gd name="connsiteX8" fmla="*/ 37155 w 88727"/>
                <a:gd name="connsiteY8" fmla="*/ 48985 h 88727"/>
                <a:gd name="connsiteX9" fmla="*/ 19409 w 88727"/>
                <a:gd name="connsiteY9" fmla="*/ 66731 h 88727"/>
                <a:gd name="connsiteX10" fmla="*/ 19409 w 88727"/>
                <a:gd name="connsiteY10" fmla="*/ 78561 h 88727"/>
                <a:gd name="connsiteX11" fmla="*/ 31239 w 88727"/>
                <a:gd name="connsiteY11" fmla="*/ 78561 h 88727"/>
                <a:gd name="connsiteX12" fmla="*/ 48985 w 88727"/>
                <a:gd name="connsiteY12" fmla="*/ 60815 h 88727"/>
                <a:gd name="connsiteX13" fmla="*/ 66731 w 88727"/>
                <a:gd name="connsiteY13" fmla="*/ 78561 h 88727"/>
                <a:gd name="connsiteX14" fmla="*/ 78561 w 88727"/>
                <a:gd name="connsiteY14" fmla="*/ 78561 h 88727"/>
                <a:gd name="connsiteX15" fmla="*/ 78561 w 88727"/>
                <a:gd name="connsiteY15" fmla="*/ 66731 h 88727"/>
                <a:gd name="connsiteX16" fmla="*/ 60815 w 88727"/>
                <a:gd name="connsiteY16" fmla="*/ 48985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60815" y="48985"/>
                  </a:moveTo>
                  <a:lnTo>
                    <a:pt x="78561" y="31239"/>
                  </a:lnTo>
                  <a:cubicBezTo>
                    <a:pt x="81518" y="28282"/>
                    <a:pt x="81518" y="22367"/>
                    <a:pt x="78561" y="19409"/>
                  </a:cubicBezTo>
                  <a:cubicBezTo>
                    <a:pt x="75603" y="16452"/>
                    <a:pt x="69688" y="16452"/>
                    <a:pt x="66731" y="19409"/>
                  </a:cubicBezTo>
                  <a:lnTo>
                    <a:pt x="48985" y="37155"/>
                  </a:lnTo>
                  <a:lnTo>
                    <a:pt x="31239" y="19409"/>
                  </a:lnTo>
                  <a:cubicBezTo>
                    <a:pt x="28282" y="16452"/>
                    <a:pt x="22367" y="16452"/>
                    <a:pt x="19409" y="19409"/>
                  </a:cubicBezTo>
                  <a:cubicBezTo>
                    <a:pt x="16452" y="22367"/>
                    <a:pt x="16452" y="28282"/>
                    <a:pt x="19409" y="31239"/>
                  </a:cubicBezTo>
                  <a:lnTo>
                    <a:pt x="37155" y="48985"/>
                  </a:lnTo>
                  <a:lnTo>
                    <a:pt x="19409" y="66731"/>
                  </a:lnTo>
                  <a:cubicBezTo>
                    <a:pt x="16452" y="69688"/>
                    <a:pt x="16452" y="75603"/>
                    <a:pt x="19409" y="78561"/>
                  </a:cubicBezTo>
                  <a:cubicBezTo>
                    <a:pt x="22367" y="81518"/>
                    <a:pt x="28282" y="81518"/>
                    <a:pt x="31239" y="78561"/>
                  </a:cubicBezTo>
                  <a:lnTo>
                    <a:pt x="48985" y="60815"/>
                  </a:lnTo>
                  <a:lnTo>
                    <a:pt x="66731" y="78561"/>
                  </a:lnTo>
                  <a:cubicBezTo>
                    <a:pt x="69688" y="81518"/>
                    <a:pt x="75603" y="81518"/>
                    <a:pt x="78561" y="78561"/>
                  </a:cubicBezTo>
                  <a:cubicBezTo>
                    <a:pt x="81518" y="75603"/>
                    <a:pt x="81518" y="69688"/>
                    <a:pt x="78561" y="66731"/>
                  </a:cubicBezTo>
                  <a:lnTo>
                    <a:pt x="60815" y="48985"/>
                  </a:lnTo>
                  <a:close/>
                </a:path>
              </a:pathLst>
            </a:custGeom>
            <a:solidFill>
              <a:schemeClr val="accent5"/>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2" name="Freeform: Shape 180">
              <a:extLst>
                <a:ext uri="{FF2B5EF4-FFF2-40B4-BE49-F238E27FC236}">
                  <a16:creationId xmlns:a16="http://schemas.microsoft.com/office/drawing/2014/main" id="{54F94EDE-DFA5-4EC1-9D39-05C24424FA4C}"/>
                </a:ext>
              </a:extLst>
            </p:cNvPr>
            <p:cNvSpPr/>
            <p:nvPr/>
          </p:nvSpPr>
          <p:spPr>
            <a:xfrm>
              <a:off x="6186320" y="1096616"/>
              <a:ext cx="286294" cy="286294"/>
            </a:xfrm>
            <a:custGeom>
              <a:avLst/>
              <a:gdLst>
                <a:gd name="connsiteX0" fmla="*/ 58597 w 236606"/>
                <a:gd name="connsiteY0" fmla="*/ 123664 h 236606"/>
                <a:gd name="connsiteX1" fmla="*/ 122185 w 236606"/>
                <a:gd name="connsiteY1" fmla="*/ 60076 h 236606"/>
                <a:gd name="connsiteX2" fmla="*/ 185773 w 236606"/>
                <a:gd name="connsiteY2" fmla="*/ 123664 h 236606"/>
                <a:gd name="connsiteX3" fmla="*/ 122185 w 236606"/>
                <a:gd name="connsiteY3" fmla="*/ 187252 h 236606"/>
                <a:gd name="connsiteX4" fmla="*/ 58597 w 236606"/>
                <a:gd name="connsiteY4" fmla="*/ 123664 h 236606"/>
                <a:gd name="connsiteX5" fmla="*/ 230137 w 236606"/>
                <a:gd name="connsiteY5" fmla="*/ 123664 h 236606"/>
                <a:gd name="connsiteX6" fmla="*/ 123664 w 236606"/>
                <a:gd name="connsiteY6" fmla="*/ 17191 h 236606"/>
                <a:gd name="connsiteX7" fmla="*/ 17191 w 236606"/>
                <a:gd name="connsiteY7" fmla="*/ 123664 h 236606"/>
                <a:gd name="connsiteX8" fmla="*/ 123664 w 236606"/>
                <a:gd name="connsiteY8" fmla="*/ 230137 h 236606"/>
                <a:gd name="connsiteX9" fmla="*/ 230137 w 236606"/>
                <a:gd name="connsiteY9" fmla="*/ 123664 h 23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606" h="236606">
                  <a:moveTo>
                    <a:pt x="58597" y="123664"/>
                  </a:moveTo>
                  <a:cubicBezTo>
                    <a:pt x="58597" y="88173"/>
                    <a:pt x="86694" y="60076"/>
                    <a:pt x="122185" y="60076"/>
                  </a:cubicBezTo>
                  <a:cubicBezTo>
                    <a:pt x="157676" y="60076"/>
                    <a:pt x="185773" y="88173"/>
                    <a:pt x="185773" y="123664"/>
                  </a:cubicBezTo>
                  <a:cubicBezTo>
                    <a:pt x="185773" y="159155"/>
                    <a:pt x="157676" y="187252"/>
                    <a:pt x="122185" y="187252"/>
                  </a:cubicBezTo>
                  <a:cubicBezTo>
                    <a:pt x="86694" y="187252"/>
                    <a:pt x="58597" y="159155"/>
                    <a:pt x="58597" y="123664"/>
                  </a:cubicBezTo>
                  <a:moveTo>
                    <a:pt x="230137" y="123664"/>
                  </a:moveTo>
                  <a:cubicBezTo>
                    <a:pt x="230137" y="64512"/>
                    <a:pt x="182816" y="17191"/>
                    <a:pt x="123664" y="17191"/>
                  </a:cubicBezTo>
                  <a:cubicBezTo>
                    <a:pt x="64512" y="17191"/>
                    <a:pt x="17191" y="64512"/>
                    <a:pt x="17191" y="123664"/>
                  </a:cubicBezTo>
                  <a:cubicBezTo>
                    <a:pt x="17191" y="182816"/>
                    <a:pt x="64512" y="230137"/>
                    <a:pt x="123664" y="230137"/>
                  </a:cubicBezTo>
                  <a:cubicBezTo>
                    <a:pt x="181337" y="230137"/>
                    <a:pt x="230137" y="182816"/>
                    <a:pt x="230137" y="123664"/>
                  </a:cubicBezTo>
                </a:path>
              </a:pathLst>
            </a:custGeom>
            <a:solidFill>
              <a:schemeClr val="accent1"/>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3" name="Freeform: Shape 181">
              <a:extLst>
                <a:ext uri="{FF2B5EF4-FFF2-40B4-BE49-F238E27FC236}">
                  <a16:creationId xmlns:a16="http://schemas.microsoft.com/office/drawing/2014/main" id="{1F574056-5088-47C6-889A-67E7CBCF75B4}"/>
                </a:ext>
              </a:extLst>
            </p:cNvPr>
            <p:cNvSpPr/>
            <p:nvPr/>
          </p:nvSpPr>
          <p:spPr>
            <a:xfrm>
              <a:off x="6243802" y="1155888"/>
              <a:ext cx="178934" cy="178934"/>
            </a:xfrm>
            <a:custGeom>
              <a:avLst/>
              <a:gdLst>
                <a:gd name="connsiteX0" fmla="*/ 11091 w 147879"/>
                <a:gd name="connsiteY0" fmla="*/ 74679 h 147879"/>
                <a:gd name="connsiteX1" fmla="*/ 74679 w 147879"/>
                <a:gd name="connsiteY1" fmla="*/ 11091 h 147879"/>
                <a:gd name="connsiteX2" fmla="*/ 138267 w 147879"/>
                <a:gd name="connsiteY2" fmla="*/ 74679 h 147879"/>
                <a:gd name="connsiteX3" fmla="*/ 74679 w 147879"/>
                <a:gd name="connsiteY3" fmla="*/ 138267 h 147879"/>
                <a:gd name="connsiteX4" fmla="*/ 11091 w 147879"/>
                <a:gd name="connsiteY4" fmla="*/ 74679 h 147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879" h="147879">
                  <a:moveTo>
                    <a:pt x="11091" y="74679"/>
                  </a:moveTo>
                  <a:cubicBezTo>
                    <a:pt x="11091" y="39188"/>
                    <a:pt x="39188" y="11091"/>
                    <a:pt x="74679" y="11091"/>
                  </a:cubicBezTo>
                  <a:cubicBezTo>
                    <a:pt x="110170" y="11091"/>
                    <a:pt x="138267" y="39188"/>
                    <a:pt x="138267" y="74679"/>
                  </a:cubicBezTo>
                  <a:cubicBezTo>
                    <a:pt x="138267" y="110170"/>
                    <a:pt x="110170" y="138267"/>
                    <a:pt x="74679" y="138267"/>
                  </a:cubicBezTo>
                  <a:cubicBezTo>
                    <a:pt x="39188" y="138267"/>
                    <a:pt x="11091" y="110170"/>
                    <a:pt x="11091" y="74679"/>
                  </a:cubicBezTo>
                </a:path>
              </a:pathLst>
            </a:custGeom>
            <a:solidFill>
              <a:srgbClr val="EAE4DC"/>
            </a:solidFill>
            <a:ln w="9525" cap="flat">
              <a:noFill/>
              <a:prstDash val="solid"/>
              <a:miter/>
            </a:ln>
          </p:spPr>
          <p:txBody>
            <a:bodyPr rtlCol="0" anchor="ctr"/>
            <a:lstStyle/>
            <a:p>
              <a:endParaRPr lang="en-US" sz="2400" dirty="0">
                <a:latin typeface="Letterjoin-Air Plus 1" panose="02000805000000020003" pitchFamily="50" charset="0"/>
              </a:endParaRPr>
            </a:p>
          </p:txBody>
        </p:sp>
        <p:sp>
          <p:nvSpPr>
            <p:cNvPr id="14" name="Freeform: Shape 182">
              <a:extLst>
                <a:ext uri="{FF2B5EF4-FFF2-40B4-BE49-F238E27FC236}">
                  <a16:creationId xmlns:a16="http://schemas.microsoft.com/office/drawing/2014/main" id="{5A862294-6263-434D-B130-99614C0CD959}"/>
                </a:ext>
              </a:extLst>
            </p:cNvPr>
            <p:cNvSpPr/>
            <p:nvPr/>
          </p:nvSpPr>
          <p:spPr>
            <a:xfrm>
              <a:off x="6569239" y="1384700"/>
              <a:ext cx="89467" cy="89467"/>
            </a:xfrm>
            <a:custGeom>
              <a:avLst/>
              <a:gdLst>
                <a:gd name="connsiteX0" fmla="*/ 37894 w 73939"/>
                <a:gd name="connsiteY0" fmla="*/ 51203 h 73939"/>
                <a:gd name="connsiteX1" fmla="*/ 24585 w 73939"/>
                <a:gd name="connsiteY1" fmla="*/ 37894 h 73939"/>
                <a:gd name="connsiteX2" fmla="*/ 37894 w 73939"/>
                <a:gd name="connsiteY2" fmla="*/ 24585 h 73939"/>
                <a:gd name="connsiteX3" fmla="*/ 51203 w 73939"/>
                <a:gd name="connsiteY3" fmla="*/ 37894 h 73939"/>
                <a:gd name="connsiteX4" fmla="*/ 37894 w 73939"/>
                <a:gd name="connsiteY4" fmla="*/ 51203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1203"/>
                  </a:moveTo>
                  <a:cubicBezTo>
                    <a:pt x="30500" y="51203"/>
                    <a:pt x="24585" y="45288"/>
                    <a:pt x="24585" y="37894"/>
                  </a:cubicBezTo>
                  <a:cubicBezTo>
                    <a:pt x="24585" y="30500"/>
                    <a:pt x="30500" y="24585"/>
                    <a:pt x="37894" y="24585"/>
                  </a:cubicBezTo>
                  <a:cubicBezTo>
                    <a:pt x="45288" y="24585"/>
                    <a:pt x="51203" y="30500"/>
                    <a:pt x="51203" y="37894"/>
                  </a:cubicBezTo>
                  <a:cubicBezTo>
                    <a:pt x="51203" y="45288"/>
                    <a:pt x="45288" y="51203"/>
                    <a:pt x="37894" y="51203"/>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rgbClr val="5AB4E5"/>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5" name="Freeform: Shape 183">
              <a:extLst>
                <a:ext uri="{FF2B5EF4-FFF2-40B4-BE49-F238E27FC236}">
                  <a16:creationId xmlns:a16="http://schemas.microsoft.com/office/drawing/2014/main" id="{1C04ACC3-D26D-4A03-9158-48F9FC052304}"/>
                </a:ext>
              </a:extLst>
            </p:cNvPr>
            <p:cNvSpPr/>
            <p:nvPr/>
          </p:nvSpPr>
          <p:spPr>
            <a:xfrm>
              <a:off x="6449353" y="878316"/>
              <a:ext cx="89467" cy="89467"/>
            </a:xfrm>
            <a:custGeom>
              <a:avLst/>
              <a:gdLst>
                <a:gd name="connsiteX0" fmla="*/ 37894 w 73939"/>
                <a:gd name="connsiteY0" fmla="*/ 52682 h 73939"/>
                <a:gd name="connsiteX1" fmla="*/ 24585 w 73939"/>
                <a:gd name="connsiteY1" fmla="*/ 39373 h 73939"/>
                <a:gd name="connsiteX2" fmla="*/ 37894 w 73939"/>
                <a:gd name="connsiteY2" fmla="*/ 26064 h 73939"/>
                <a:gd name="connsiteX3" fmla="*/ 51203 w 73939"/>
                <a:gd name="connsiteY3" fmla="*/ 39373 h 73939"/>
                <a:gd name="connsiteX4" fmla="*/ 37894 w 73939"/>
                <a:gd name="connsiteY4" fmla="*/ 52682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2682"/>
                  </a:moveTo>
                  <a:cubicBezTo>
                    <a:pt x="30500" y="52682"/>
                    <a:pt x="24585" y="46767"/>
                    <a:pt x="24585" y="39373"/>
                  </a:cubicBezTo>
                  <a:cubicBezTo>
                    <a:pt x="24585" y="31979"/>
                    <a:pt x="30500" y="26064"/>
                    <a:pt x="37894" y="26064"/>
                  </a:cubicBezTo>
                  <a:cubicBezTo>
                    <a:pt x="45288" y="26064"/>
                    <a:pt x="51203" y="31979"/>
                    <a:pt x="51203" y="39373"/>
                  </a:cubicBezTo>
                  <a:cubicBezTo>
                    <a:pt x="51203" y="46767"/>
                    <a:pt x="45288" y="52682"/>
                    <a:pt x="37894" y="52682"/>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chemeClr val="accent6"/>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6" name="Freeform: Shape 184">
              <a:extLst>
                <a:ext uri="{FF2B5EF4-FFF2-40B4-BE49-F238E27FC236}">
                  <a16:creationId xmlns:a16="http://schemas.microsoft.com/office/drawing/2014/main" id="{B6A0619F-3BA2-4F87-8003-5D8FCA3AE3F1}"/>
                </a:ext>
              </a:extLst>
            </p:cNvPr>
            <p:cNvSpPr/>
            <p:nvPr/>
          </p:nvSpPr>
          <p:spPr>
            <a:xfrm>
              <a:off x="6007386" y="1252288"/>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7" name="Freeform: Shape 185">
              <a:extLst>
                <a:ext uri="{FF2B5EF4-FFF2-40B4-BE49-F238E27FC236}">
                  <a16:creationId xmlns:a16="http://schemas.microsoft.com/office/drawing/2014/main" id="{B10FE0B3-CC2F-4263-BF19-D57CF254E54B}"/>
                </a:ext>
              </a:extLst>
            </p:cNvPr>
            <p:cNvSpPr/>
            <p:nvPr/>
          </p:nvSpPr>
          <p:spPr>
            <a:xfrm>
              <a:off x="6526295" y="1801615"/>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 name="Freeform: Shape 186">
              <a:extLst>
                <a:ext uri="{FF2B5EF4-FFF2-40B4-BE49-F238E27FC236}">
                  <a16:creationId xmlns:a16="http://schemas.microsoft.com/office/drawing/2014/main" id="{AA2D9678-2490-4A37-AFDF-8360AFBE679A}"/>
                </a:ext>
              </a:extLst>
            </p:cNvPr>
            <p:cNvSpPr/>
            <p:nvPr/>
          </p:nvSpPr>
          <p:spPr>
            <a:xfrm>
              <a:off x="6257711" y="1756883"/>
              <a:ext cx="89467" cy="268401"/>
            </a:xfrm>
            <a:custGeom>
              <a:avLst/>
              <a:gdLst>
                <a:gd name="connsiteX0" fmla="*/ 39524 w 73939"/>
                <a:gd name="connsiteY0" fmla="*/ 17191 h 221818"/>
                <a:gd name="connsiteX1" fmla="*/ 17342 w 73939"/>
                <a:gd name="connsiteY1" fmla="*/ 100003 h 221818"/>
                <a:gd name="connsiteX2" fmla="*/ 55791 w 73939"/>
                <a:gd name="connsiteY2" fmla="*/ 210913 h 221818"/>
                <a:gd name="connsiteX3" fmla="*/ 42482 w 73939"/>
                <a:gd name="connsiteY3" fmla="*/ 98525 h 221818"/>
                <a:gd name="connsiteX4" fmla="*/ 66142 w 73939"/>
                <a:gd name="connsiteY4" fmla="*/ 17191 h 221818"/>
                <a:gd name="connsiteX5" fmla="*/ 39524 w 73939"/>
                <a:gd name="connsiteY5" fmla="*/ 17191 h 22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39" h="221818">
                  <a:moveTo>
                    <a:pt x="39524" y="17191"/>
                  </a:moveTo>
                  <a:cubicBezTo>
                    <a:pt x="39524" y="17191"/>
                    <a:pt x="20300" y="64512"/>
                    <a:pt x="17342" y="100003"/>
                  </a:cubicBezTo>
                  <a:cubicBezTo>
                    <a:pt x="14385" y="154719"/>
                    <a:pt x="55791" y="210913"/>
                    <a:pt x="55791" y="210913"/>
                  </a:cubicBezTo>
                  <a:cubicBezTo>
                    <a:pt x="55791" y="210913"/>
                    <a:pt x="39524" y="154719"/>
                    <a:pt x="42482" y="98525"/>
                  </a:cubicBezTo>
                  <a:cubicBezTo>
                    <a:pt x="43960" y="61555"/>
                    <a:pt x="66142" y="17191"/>
                    <a:pt x="66142" y="17191"/>
                  </a:cubicBezTo>
                  <a:lnTo>
                    <a:pt x="39524" y="17191"/>
                  </a:lnTo>
                  <a:close/>
                </a:path>
              </a:pathLst>
            </a:custGeom>
            <a:solidFill>
              <a:schemeClr val="accent2"/>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9" name="Freeform: Shape 187">
              <a:extLst>
                <a:ext uri="{FF2B5EF4-FFF2-40B4-BE49-F238E27FC236}">
                  <a16:creationId xmlns:a16="http://schemas.microsoft.com/office/drawing/2014/main" id="{55ABC1BB-25D0-4306-8D87-0469A63CF0BF}"/>
                </a:ext>
              </a:extLst>
            </p:cNvPr>
            <p:cNvSpPr/>
            <p:nvPr/>
          </p:nvSpPr>
          <p:spPr>
            <a:xfrm>
              <a:off x="6251253" y="1166400"/>
              <a:ext cx="71574" cy="143147"/>
            </a:xfrm>
            <a:custGeom>
              <a:avLst/>
              <a:gdLst>
                <a:gd name="connsiteX0" fmla="*/ 44861 w 59151"/>
                <a:gd name="connsiteY0" fmla="*/ 17191 h 118303"/>
                <a:gd name="connsiteX1" fmla="*/ 18243 w 59151"/>
                <a:gd name="connsiteY1" fmla="*/ 58597 h 118303"/>
                <a:gd name="connsiteX2" fmla="*/ 44861 w 59151"/>
                <a:gd name="connsiteY2" fmla="*/ 114791 h 118303"/>
                <a:gd name="connsiteX3" fmla="*/ 31552 w 59151"/>
                <a:gd name="connsiteY3" fmla="*/ 61555 h 118303"/>
                <a:gd name="connsiteX4" fmla="*/ 50776 w 59151"/>
                <a:gd name="connsiteY4" fmla="*/ 24585 h 118303"/>
                <a:gd name="connsiteX5" fmla="*/ 44861 w 59151"/>
                <a:gd name="connsiteY5" fmla="*/ 17191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1" h="118303">
                  <a:moveTo>
                    <a:pt x="44861" y="17191"/>
                  </a:moveTo>
                  <a:cubicBezTo>
                    <a:pt x="44861" y="17191"/>
                    <a:pt x="25637" y="24585"/>
                    <a:pt x="18243" y="58597"/>
                  </a:cubicBezTo>
                  <a:cubicBezTo>
                    <a:pt x="10849" y="92609"/>
                    <a:pt x="44861" y="114791"/>
                    <a:pt x="44861" y="114791"/>
                  </a:cubicBezTo>
                  <a:cubicBezTo>
                    <a:pt x="44861" y="114791"/>
                    <a:pt x="27116" y="91131"/>
                    <a:pt x="31552" y="61555"/>
                  </a:cubicBezTo>
                  <a:cubicBezTo>
                    <a:pt x="35988" y="31979"/>
                    <a:pt x="50776" y="24585"/>
                    <a:pt x="50776" y="24585"/>
                  </a:cubicBezTo>
                  <a:lnTo>
                    <a:pt x="44861" y="17191"/>
                  </a:lnTo>
                  <a:close/>
                </a:path>
              </a:pathLst>
            </a:custGeom>
            <a:solidFill>
              <a:schemeClr val="bg1"/>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20" name="Freeform: Shape 188">
              <a:extLst>
                <a:ext uri="{FF2B5EF4-FFF2-40B4-BE49-F238E27FC236}">
                  <a16:creationId xmlns:a16="http://schemas.microsoft.com/office/drawing/2014/main" id="{1879A89A-F494-4475-AC0E-6A4AFDF13002}"/>
                </a:ext>
              </a:extLst>
            </p:cNvPr>
            <p:cNvSpPr/>
            <p:nvPr/>
          </p:nvSpPr>
          <p:spPr>
            <a:xfrm>
              <a:off x="5595838" y="1239763"/>
              <a:ext cx="107361" cy="107361"/>
            </a:xfrm>
            <a:custGeom>
              <a:avLst/>
              <a:gdLst>
                <a:gd name="connsiteX0" fmla="*/ 52682 w 88727"/>
                <a:gd name="connsiteY0" fmla="*/ 54161 h 88727"/>
                <a:gd name="connsiteX1" fmla="*/ 70428 w 88727"/>
                <a:gd name="connsiteY1" fmla="*/ 57118 h 88727"/>
                <a:gd name="connsiteX2" fmla="*/ 77821 w 88727"/>
                <a:gd name="connsiteY2" fmla="*/ 52682 h 88727"/>
                <a:gd name="connsiteX3" fmla="*/ 73385 w 88727"/>
                <a:gd name="connsiteY3" fmla="*/ 45288 h 88727"/>
                <a:gd name="connsiteX4" fmla="*/ 54161 w 88727"/>
                <a:gd name="connsiteY4" fmla="*/ 42330 h 88727"/>
                <a:gd name="connsiteX5" fmla="*/ 57118 w 88727"/>
                <a:gd name="connsiteY5" fmla="*/ 24585 h 88727"/>
                <a:gd name="connsiteX6" fmla="*/ 52682 w 88727"/>
                <a:gd name="connsiteY6" fmla="*/ 17191 h 88727"/>
                <a:gd name="connsiteX7" fmla="*/ 45288 w 88727"/>
                <a:gd name="connsiteY7" fmla="*/ 21627 h 88727"/>
                <a:gd name="connsiteX8" fmla="*/ 42330 w 88727"/>
                <a:gd name="connsiteY8" fmla="*/ 39373 h 88727"/>
                <a:gd name="connsiteX9" fmla="*/ 24585 w 88727"/>
                <a:gd name="connsiteY9" fmla="*/ 37894 h 88727"/>
                <a:gd name="connsiteX10" fmla="*/ 17191 w 88727"/>
                <a:gd name="connsiteY10" fmla="*/ 42330 h 88727"/>
                <a:gd name="connsiteX11" fmla="*/ 21627 w 88727"/>
                <a:gd name="connsiteY11" fmla="*/ 49724 h 88727"/>
                <a:gd name="connsiteX12" fmla="*/ 39373 w 88727"/>
                <a:gd name="connsiteY12" fmla="*/ 52682 h 88727"/>
                <a:gd name="connsiteX13" fmla="*/ 36415 w 88727"/>
                <a:gd name="connsiteY13" fmla="*/ 70428 h 88727"/>
                <a:gd name="connsiteX14" fmla="*/ 40852 w 88727"/>
                <a:gd name="connsiteY14" fmla="*/ 77822 h 88727"/>
                <a:gd name="connsiteX15" fmla="*/ 48246 w 88727"/>
                <a:gd name="connsiteY15" fmla="*/ 73385 h 88727"/>
                <a:gd name="connsiteX16" fmla="*/ 52682 w 88727"/>
                <a:gd name="connsiteY16" fmla="*/ 5416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52682" y="54161"/>
                  </a:moveTo>
                  <a:lnTo>
                    <a:pt x="70428" y="57118"/>
                  </a:lnTo>
                  <a:cubicBezTo>
                    <a:pt x="73385" y="57118"/>
                    <a:pt x="76343" y="55640"/>
                    <a:pt x="77821" y="52682"/>
                  </a:cubicBezTo>
                  <a:cubicBezTo>
                    <a:pt x="77821" y="49724"/>
                    <a:pt x="76343" y="46767"/>
                    <a:pt x="73385" y="45288"/>
                  </a:cubicBezTo>
                  <a:lnTo>
                    <a:pt x="54161" y="42330"/>
                  </a:lnTo>
                  <a:lnTo>
                    <a:pt x="57118" y="24585"/>
                  </a:lnTo>
                  <a:cubicBezTo>
                    <a:pt x="57118" y="21627"/>
                    <a:pt x="55640" y="18670"/>
                    <a:pt x="52682" y="17191"/>
                  </a:cubicBezTo>
                  <a:cubicBezTo>
                    <a:pt x="49724" y="17191"/>
                    <a:pt x="46767" y="18670"/>
                    <a:pt x="45288" y="21627"/>
                  </a:cubicBezTo>
                  <a:lnTo>
                    <a:pt x="42330" y="39373"/>
                  </a:lnTo>
                  <a:lnTo>
                    <a:pt x="24585" y="37894"/>
                  </a:lnTo>
                  <a:cubicBezTo>
                    <a:pt x="21627" y="37894"/>
                    <a:pt x="18670" y="39373"/>
                    <a:pt x="17191" y="42330"/>
                  </a:cubicBezTo>
                  <a:cubicBezTo>
                    <a:pt x="17191" y="45288"/>
                    <a:pt x="18670" y="48246"/>
                    <a:pt x="21627" y="49724"/>
                  </a:cubicBezTo>
                  <a:lnTo>
                    <a:pt x="39373" y="52682"/>
                  </a:lnTo>
                  <a:lnTo>
                    <a:pt x="36415" y="70428"/>
                  </a:lnTo>
                  <a:cubicBezTo>
                    <a:pt x="36415" y="73385"/>
                    <a:pt x="37894" y="76343"/>
                    <a:pt x="40852" y="77822"/>
                  </a:cubicBezTo>
                  <a:cubicBezTo>
                    <a:pt x="43809" y="77822"/>
                    <a:pt x="46767" y="76343"/>
                    <a:pt x="48246" y="73385"/>
                  </a:cubicBezTo>
                  <a:lnTo>
                    <a:pt x="52682" y="54161"/>
                  </a:lnTo>
                  <a:close/>
                </a:path>
              </a:pathLst>
            </a:custGeom>
            <a:solidFill>
              <a:schemeClr val="accent5"/>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21" name="Freeform: Shape 189">
              <a:extLst>
                <a:ext uri="{FF2B5EF4-FFF2-40B4-BE49-F238E27FC236}">
                  <a16:creationId xmlns:a16="http://schemas.microsoft.com/office/drawing/2014/main" id="{BB1BDDED-5B2F-4FE0-9B3F-1C1EE8F5F969}"/>
                </a:ext>
              </a:extLst>
            </p:cNvPr>
            <p:cNvSpPr/>
            <p:nvPr/>
          </p:nvSpPr>
          <p:spPr>
            <a:xfrm>
              <a:off x="5439830" y="681154"/>
              <a:ext cx="1789339" cy="1467258"/>
            </a:xfrm>
            <a:custGeom>
              <a:avLst/>
              <a:gdLst>
                <a:gd name="connsiteX0" fmla="*/ 1397182 w 1478793"/>
                <a:gd name="connsiteY0" fmla="*/ 611943 h 1212610"/>
                <a:gd name="connsiteX1" fmla="*/ 1472601 w 1478793"/>
                <a:gd name="connsiteY1" fmla="*/ 456670 h 1212610"/>
                <a:gd name="connsiteX2" fmla="*/ 1477037 w 1478793"/>
                <a:gd name="connsiteY2" fmla="*/ 440403 h 1212610"/>
                <a:gd name="connsiteX3" fmla="*/ 1474079 w 1478793"/>
                <a:gd name="connsiteY3" fmla="*/ 427094 h 1212610"/>
                <a:gd name="connsiteX4" fmla="*/ 1466685 w 1478793"/>
                <a:gd name="connsiteY4" fmla="*/ 415263 h 1212610"/>
                <a:gd name="connsiteX5" fmla="*/ 1456334 w 1478793"/>
                <a:gd name="connsiteY5" fmla="*/ 407870 h 1212610"/>
                <a:gd name="connsiteX6" fmla="*/ 1444504 w 1478793"/>
                <a:gd name="connsiteY6" fmla="*/ 404912 h 1212610"/>
                <a:gd name="connsiteX7" fmla="*/ 1240430 w 1478793"/>
                <a:gd name="connsiteY7" fmla="*/ 404912 h 1212610"/>
                <a:gd name="connsiteX8" fmla="*/ 910659 w 1478793"/>
                <a:gd name="connsiteY8" fmla="*/ 82535 h 1212610"/>
                <a:gd name="connsiteX9" fmla="*/ 873689 w 1478793"/>
                <a:gd name="connsiteY9" fmla="*/ 50002 h 1212610"/>
                <a:gd name="connsiteX10" fmla="*/ 832283 w 1478793"/>
                <a:gd name="connsiteY10" fmla="*/ 26341 h 1212610"/>
                <a:gd name="connsiteX11" fmla="*/ 787919 w 1478793"/>
                <a:gd name="connsiteY11" fmla="*/ 13032 h 1212610"/>
                <a:gd name="connsiteX12" fmla="*/ 743556 w 1478793"/>
                <a:gd name="connsiteY12" fmla="*/ 8595 h 1212610"/>
                <a:gd name="connsiteX13" fmla="*/ 654828 w 1478793"/>
                <a:gd name="connsiteY13" fmla="*/ 26341 h 1212610"/>
                <a:gd name="connsiteX14" fmla="*/ 576452 w 1478793"/>
                <a:gd name="connsiteY14" fmla="*/ 82535 h 1212610"/>
                <a:gd name="connsiteX15" fmla="*/ 246681 w 1478793"/>
                <a:gd name="connsiteY15" fmla="*/ 404912 h 1212610"/>
                <a:gd name="connsiteX16" fmla="*/ 42608 w 1478793"/>
                <a:gd name="connsiteY16" fmla="*/ 404912 h 1212610"/>
                <a:gd name="connsiteX17" fmla="*/ 30777 w 1478793"/>
                <a:gd name="connsiteY17" fmla="*/ 407870 h 1212610"/>
                <a:gd name="connsiteX18" fmla="*/ 20426 w 1478793"/>
                <a:gd name="connsiteY18" fmla="*/ 415263 h 1212610"/>
                <a:gd name="connsiteX19" fmla="*/ 13032 w 1478793"/>
                <a:gd name="connsiteY19" fmla="*/ 427094 h 1212610"/>
                <a:gd name="connsiteX20" fmla="*/ 10074 w 1478793"/>
                <a:gd name="connsiteY20" fmla="*/ 440403 h 1212610"/>
                <a:gd name="connsiteX21" fmla="*/ 14511 w 1478793"/>
                <a:gd name="connsiteY21" fmla="*/ 456670 h 1212610"/>
                <a:gd name="connsiteX22" fmla="*/ 91408 w 1478793"/>
                <a:gd name="connsiteY22" fmla="*/ 611943 h 1212610"/>
                <a:gd name="connsiteX23" fmla="*/ 13032 w 1478793"/>
                <a:gd name="connsiteY23" fmla="*/ 767216 h 1212610"/>
                <a:gd name="connsiteX24" fmla="*/ 8595 w 1478793"/>
                <a:gd name="connsiteY24" fmla="*/ 783483 h 1212610"/>
                <a:gd name="connsiteX25" fmla="*/ 11553 w 1478793"/>
                <a:gd name="connsiteY25" fmla="*/ 798271 h 1212610"/>
                <a:gd name="connsiteX26" fmla="*/ 18947 w 1478793"/>
                <a:gd name="connsiteY26" fmla="*/ 808622 h 1212610"/>
                <a:gd name="connsiteX27" fmla="*/ 29299 w 1478793"/>
                <a:gd name="connsiteY27" fmla="*/ 816016 h 1212610"/>
                <a:gd name="connsiteX28" fmla="*/ 41129 w 1478793"/>
                <a:gd name="connsiteY28" fmla="*/ 818974 h 1212610"/>
                <a:gd name="connsiteX29" fmla="*/ 245202 w 1478793"/>
                <a:gd name="connsiteY29" fmla="*/ 818974 h 1212610"/>
                <a:gd name="connsiteX30" fmla="*/ 574973 w 1478793"/>
                <a:gd name="connsiteY30" fmla="*/ 1142830 h 1212610"/>
                <a:gd name="connsiteX31" fmla="*/ 653349 w 1478793"/>
                <a:gd name="connsiteY31" fmla="*/ 1199024 h 1212610"/>
                <a:gd name="connsiteX32" fmla="*/ 742077 w 1478793"/>
                <a:gd name="connsiteY32" fmla="*/ 1218248 h 1212610"/>
                <a:gd name="connsiteX33" fmla="*/ 786441 w 1478793"/>
                <a:gd name="connsiteY33" fmla="*/ 1213812 h 1212610"/>
                <a:gd name="connsiteX34" fmla="*/ 830804 w 1478793"/>
                <a:gd name="connsiteY34" fmla="*/ 1200502 h 1212610"/>
                <a:gd name="connsiteX35" fmla="*/ 872211 w 1478793"/>
                <a:gd name="connsiteY35" fmla="*/ 1176842 h 1212610"/>
                <a:gd name="connsiteX36" fmla="*/ 909180 w 1478793"/>
                <a:gd name="connsiteY36" fmla="*/ 1144308 h 1212610"/>
                <a:gd name="connsiteX37" fmla="*/ 1238951 w 1478793"/>
                <a:gd name="connsiteY37" fmla="*/ 820453 h 1212610"/>
                <a:gd name="connsiteX38" fmla="*/ 1443025 w 1478793"/>
                <a:gd name="connsiteY38" fmla="*/ 820453 h 1212610"/>
                <a:gd name="connsiteX39" fmla="*/ 1454855 w 1478793"/>
                <a:gd name="connsiteY39" fmla="*/ 817495 h 1212610"/>
                <a:gd name="connsiteX40" fmla="*/ 1465207 w 1478793"/>
                <a:gd name="connsiteY40" fmla="*/ 810101 h 1212610"/>
                <a:gd name="connsiteX41" fmla="*/ 1472601 w 1478793"/>
                <a:gd name="connsiteY41" fmla="*/ 799750 h 1212610"/>
                <a:gd name="connsiteX42" fmla="*/ 1475558 w 1478793"/>
                <a:gd name="connsiteY42" fmla="*/ 784962 h 1212610"/>
                <a:gd name="connsiteX43" fmla="*/ 1471122 w 1478793"/>
                <a:gd name="connsiteY43" fmla="*/ 768695 h 1212610"/>
                <a:gd name="connsiteX44" fmla="*/ 1397182 w 1478793"/>
                <a:gd name="connsiteY44" fmla="*/ 611943 h 121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78793" h="1212610">
                  <a:moveTo>
                    <a:pt x="1397182" y="611943"/>
                  </a:moveTo>
                  <a:lnTo>
                    <a:pt x="1472601" y="456670"/>
                  </a:lnTo>
                  <a:cubicBezTo>
                    <a:pt x="1475558" y="452233"/>
                    <a:pt x="1477037" y="446318"/>
                    <a:pt x="1477037" y="440403"/>
                  </a:cubicBezTo>
                  <a:cubicBezTo>
                    <a:pt x="1477037" y="435967"/>
                    <a:pt x="1475558" y="431530"/>
                    <a:pt x="1474079" y="427094"/>
                  </a:cubicBezTo>
                  <a:cubicBezTo>
                    <a:pt x="1472601" y="422657"/>
                    <a:pt x="1469643" y="419700"/>
                    <a:pt x="1466685" y="415263"/>
                  </a:cubicBezTo>
                  <a:cubicBezTo>
                    <a:pt x="1463728" y="412306"/>
                    <a:pt x="1460770" y="409348"/>
                    <a:pt x="1456334" y="407870"/>
                  </a:cubicBezTo>
                  <a:cubicBezTo>
                    <a:pt x="1451898" y="406391"/>
                    <a:pt x="1448940" y="404912"/>
                    <a:pt x="1444504" y="404912"/>
                  </a:cubicBezTo>
                  <a:lnTo>
                    <a:pt x="1240430" y="404912"/>
                  </a:lnTo>
                  <a:lnTo>
                    <a:pt x="910659" y="82535"/>
                  </a:lnTo>
                  <a:cubicBezTo>
                    <a:pt x="898829" y="70705"/>
                    <a:pt x="886999" y="58874"/>
                    <a:pt x="873689" y="50002"/>
                  </a:cubicBezTo>
                  <a:cubicBezTo>
                    <a:pt x="860380" y="41129"/>
                    <a:pt x="847071" y="33735"/>
                    <a:pt x="832283" y="26341"/>
                  </a:cubicBezTo>
                  <a:cubicBezTo>
                    <a:pt x="817495" y="20426"/>
                    <a:pt x="802707" y="15989"/>
                    <a:pt x="787919" y="13032"/>
                  </a:cubicBezTo>
                  <a:cubicBezTo>
                    <a:pt x="773132" y="10074"/>
                    <a:pt x="758344" y="8595"/>
                    <a:pt x="743556" y="8595"/>
                  </a:cubicBezTo>
                  <a:cubicBezTo>
                    <a:pt x="712501" y="8595"/>
                    <a:pt x="682925" y="14511"/>
                    <a:pt x="654828" y="26341"/>
                  </a:cubicBezTo>
                  <a:cubicBezTo>
                    <a:pt x="625252" y="38171"/>
                    <a:pt x="600113" y="57396"/>
                    <a:pt x="576452" y="82535"/>
                  </a:cubicBezTo>
                  <a:lnTo>
                    <a:pt x="246681" y="404912"/>
                  </a:lnTo>
                  <a:lnTo>
                    <a:pt x="42608" y="404912"/>
                  </a:lnTo>
                  <a:cubicBezTo>
                    <a:pt x="38171" y="404912"/>
                    <a:pt x="33735" y="406391"/>
                    <a:pt x="30777" y="407870"/>
                  </a:cubicBezTo>
                  <a:cubicBezTo>
                    <a:pt x="26341" y="409348"/>
                    <a:pt x="23383" y="412306"/>
                    <a:pt x="20426" y="415263"/>
                  </a:cubicBezTo>
                  <a:cubicBezTo>
                    <a:pt x="17468" y="418221"/>
                    <a:pt x="14511" y="422657"/>
                    <a:pt x="13032" y="427094"/>
                  </a:cubicBezTo>
                  <a:cubicBezTo>
                    <a:pt x="11553" y="431530"/>
                    <a:pt x="10074" y="435967"/>
                    <a:pt x="10074" y="440403"/>
                  </a:cubicBezTo>
                  <a:cubicBezTo>
                    <a:pt x="10074" y="446318"/>
                    <a:pt x="11553" y="452233"/>
                    <a:pt x="14511" y="456670"/>
                  </a:cubicBezTo>
                  <a:lnTo>
                    <a:pt x="91408" y="611943"/>
                  </a:lnTo>
                  <a:lnTo>
                    <a:pt x="13032" y="767216"/>
                  </a:lnTo>
                  <a:cubicBezTo>
                    <a:pt x="10074" y="771653"/>
                    <a:pt x="8595" y="777568"/>
                    <a:pt x="8595" y="783483"/>
                  </a:cubicBezTo>
                  <a:cubicBezTo>
                    <a:pt x="8595" y="787919"/>
                    <a:pt x="10074" y="793834"/>
                    <a:pt x="11553" y="798271"/>
                  </a:cubicBezTo>
                  <a:cubicBezTo>
                    <a:pt x="13032" y="802707"/>
                    <a:pt x="15989" y="805665"/>
                    <a:pt x="18947" y="808622"/>
                  </a:cubicBezTo>
                  <a:cubicBezTo>
                    <a:pt x="21905" y="811580"/>
                    <a:pt x="24862" y="814538"/>
                    <a:pt x="29299" y="816016"/>
                  </a:cubicBezTo>
                  <a:cubicBezTo>
                    <a:pt x="33735" y="817495"/>
                    <a:pt x="36693" y="818974"/>
                    <a:pt x="41129" y="818974"/>
                  </a:cubicBezTo>
                  <a:lnTo>
                    <a:pt x="245202" y="818974"/>
                  </a:lnTo>
                  <a:lnTo>
                    <a:pt x="574973" y="1142830"/>
                  </a:lnTo>
                  <a:cubicBezTo>
                    <a:pt x="598634" y="1167969"/>
                    <a:pt x="623773" y="1187193"/>
                    <a:pt x="653349" y="1199024"/>
                  </a:cubicBezTo>
                  <a:cubicBezTo>
                    <a:pt x="682925" y="1210854"/>
                    <a:pt x="712501" y="1218248"/>
                    <a:pt x="742077" y="1218248"/>
                  </a:cubicBezTo>
                  <a:cubicBezTo>
                    <a:pt x="756865" y="1218248"/>
                    <a:pt x="771653" y="1216769"/>
                    <a:pt x="786441" y="1213812"/>
                  </a:cubicBezTo>
                  <a:cubicBezTo>
                    <a:pt x="801229" y="1210854"/>
                    <a:pt x="816016" y="1206418"/>
                    <a:pt x="830804" y="1200502"/>
                  </a:cubicBezTo>
                  <a:cubicBezTo>
                    <a:pt x="845592" y="1194587"/>
                    <a:pt x="858902" y="1187193"/>
                    <a:pt x="872211" y="1176842"/>
                  </a:cubicBezTo>
                  <a:cubicBezTo>
                    <a:pt x="885520" y="1167969"/>
                    <a:pt x="897350" y="1156139"/>
                    <a:pt x="909180" y="1144308"/>
                  </a:cubicBezTo>
                  <a:lnTo>
                    <a:pt x="1238951" y="820453"/>
                  </a:lnTo>
                  <a:lnTo>
                    <a:pt x="1443025" y="820453"/>
                  </a:lnTo>
                  <a:cubicBezTo>
                    <a:pt x="1447461" y="820453"/>
                    <a:pt x="1451898" y="818974"/>
                    <a:pt x="1454855" y="817495"/>
                  </a:cubicBezTo>
                  <a:cubicBezTo>
                    <a:pt x="1459292" y="816016"/>
                    <a:pt x="1462249" y="813059"/>
                    <a:pt x="1465207" y="810101"/>
                  </a:cubicBezTo>
                  <a:cubicBezTo>
                    <a:pt x="1468164" y="807144"/>
                    <a:pt x="1471122" y="802707"/>
                    <a:pt x="1472601" y="799750"/>
                  </a:cubicBezTo>
                  <a:cubicBezTo>
                    <a:pt x="1474079" y="796792"/>
                    <a:pt x="1475558" y="790877"/>
                    <a:pt x="1475558" y="784962"/>
                  </a:cubicBezTo>
                  <a:cubicBezTo>
                    <a:pt x="1475558" y="779047"/>
                    <a:pt x="1474079" y="774610"/>
                    <a:pt x="1471122" y="768695"/>
                  </a:cubicBezTo>
                  <a:lnTo>
                    <a:pt x="1397182" y="611943"/>
                  </a:lnTo>
                  <a:close/>
                </a:path>
              </a:pathLst>
            </a:custGeom>
            <a:noFill/>
            <a:ln w="19050" cap="flat">
              <a:solidFill>
                <a:schemeClr val="accent1"/>
              </a:solidFill>
              <a:prstDash val="solid"/>
              <a:miter/>
            </a:ln>
          </p:spPr>
          <p:txBody>
            <a:bodyPr rtlCol="0" anchor="ctr"/>
            <a:lstStyle/>
            <a:p>
              <a:endParaRPr lang="en-US" sz="2400" dirty="0">
                <a:latin typeface="Letterjoin-Air Plus 1" panose="02000805000000020003" pitchFamily="50" charset="0"/>
              </a:endParaRPr>
            </a:p>
          </p:txBody>
        </p:sp>
        <p:sp>
          <p:nvSpPr>
            <p:cNvPr id="22" name="TextBox 21">
              <a:extLst>
                <a:ext uri="{FF2B5EF4-FFF2-40B4-BE49-F238E27FC236}">
                  <a16:creationId xmlns:a16="http://schemas.microsoft.com/office/drawing/2014/main" id="{38B66773-1E70-4159-8710-7FC0A6CDB07B}"/>
                </a:ext>
              </a:extLst>
            </p:cNvPr>
            <p:cNvSpPr txBox="1"/>
            <p:nvPr/>
          </p:nvSpPr>
          <p:spPr>
            <a:xfrm>
              <a:off x="5631013" y="1365835"/>
              <a:ext cx="1392273" cy="324026"/>
            </a:xfrm>
            <a:prstGeom prst="rect">
              <a:avLst/>
            </a:prstGeom>
            <a:noFill/>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Letterjoin-Air Plus 1" panose="02000805000000020003" pitchFamily="50" charset="0"/>
                </a:rPr>
                <a:t>Challenge</a:t>
              </a:r>
              <a:endParaRPr lang="en-US" sz="1400" b="1" dirty="0">
                <a:ln w="28575">
                  <a:solidFill>
                    <a:schemeClr val="bg1"/>
                  </a:solidFill>
                </a:ln>
                <a:solidFill>
                  <a:srgbClr val="AC0000"/>
                </a:solidFill>
                <a:latin typeface="Letterjoin-Air Plus 1" panose="02000805000000020003" pitchFamily="50" charset="0"/>
              </a:endParaRPr>
            </a:p>
          </p:txBody>
        </p:sp>
      </p:grpSp>
    </p:spTree>
    <p:extLst>
      <p:ext uri="{BB962C8B-B14F-4D97-AF65-F5344CB8AC3E}">
        <p14:creationId xmlns:p14="http://schemas.microsoft.com/office/powerpoint/2010/main" val="3200629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408882" y="286831"/>
            <a:ext cx="11195373"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 - Science</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adec="http://schemas.microsoft.com/office/drawing/2017/decorative" xmlns="" val="1"/>
              </a:ext>
            </a:extLst>
          </p:cNvPr>
          <p:cNvGrpSpPr>
            <a:grpSpLocks noChangeAspect="1"/>
          </p:cNvGrpSpPr>
          <p:nvPr/>
        </p:nvGrpSpPr>
        <p:grpSpPr>
          <a:xfrm rot="20686633">
            <a:off x="395676" y="1036394"/>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6" name="TextBox 5"/>
          <p:cNvSpPr txBox="1"/>
          <p:nvPr/>
        </p:nvSpPr>
        <p:spPr>
          <a:xfrm>
            <a:off x="408882" y="2452049"/>
            <a:ext cx="6952333" cy="2862322"/>
          </a:xfrm>
          <a:prstGeom prst="rect">
            <a:avLst/>
          </a:prstGeom>
          <a:noFill/>
        </p:spPr>
        <p:txBody>
          <a:bodyPr wrap="square" rtlCol="0">
            <a:spAutoFit/>
          </a:bodyPr>
          <a:lstStyle/>
          <a:p>
            <a:r>
              <a:rPr lang="en-GB" dirty="0" smtClean="0">
                <a:latin typeface="Letterjoin-Air Plus 1" panose="02000805000000020003" pitchFamily="50" charset="0"/>
              </a:rPr>
              <a:t>Can you have a go at this experiment?</a:t>
            </a:r>
          </a:p>
          <a:p>
            <a:endParaRPr lang="en-GB" dirty="0">
              <a:latin typeface="Letterjoin-Air Plus 1" panose="02000805000000020003" pitchFamily="50" charset="0"/>
            </a:endParaRPr>
          </a:p>
          <a:p>
            <a:r>
              <a:rPr lang="en-GB" dirty="0" smtClean="0">
                <a:latin typeface="Letterjoin-Air Plus 1" panose="02000805000000020003" pitchFamily="50" charset="0"/>
              </a:rPr>
              <a:t>Can you write down all of the ways you could </a:t>
            </a:r>
          </a:p>
          <a:p>
            <a:r>
              <a:rPr lang="en-GB" dirty="0">
                <a:latin typeface="Letterjoin-Air Plus 1" panose="02000805000000020003" pitchFamily="50" charset="0"/>
              </a:rPr>
              <a:t>f</a:t>
            </a:r>
            <a:r>
              <a:rPr lang="en-GB" dirty="0" smtClean="0">
                <a:latin typeface="Letterjoin-Air Plus 1" panose="02000805000000020003" pitchFamily="50" charset="0"/>
              </a:rPr>
              <a:t>ree the figure from ice?</a:t>
            </a:r>
          </a:p>
          <a:p>
            <a:endParaRPr lang="en-GB" dirty="0" smtClean="0">
              <a:latin typeface="Letterjoin-Air Plus 1" panose="02000805000000020003" pitchFamily="50" charset="0"/>
            </a:endParaRPr>
          </a:p>
          <a:p>
            <a:r>
              <a:rPr lang="en-GB" dirty="0" smtClean="0">
                <a:latin typeface="Letterjoin-Air Plus 1" panose="02000805000000020003" pitchFamily="50" charset="0"/>
              </a:rPr>
              <a:t>Can you predict (have a good guess) at what</a:t>
            </a:r>
          </a:p>
          <a:p>
            <a:r>
              <a:rPr lang="en-GB" dirty="0" smtClean="0">
                <a:latin typeface="Letterjoin-Air Plus 1" panose="02000805000000020003" pitchFamily="50" charset="0"/>
              </a:rPr>
              <a:t>Would be the best?</a:t>
            </a:r>
          </a:p>
          <a:p>
            <a:endParaRPr lang="en-GB" dirty="0">
              <a:latin typeface="Letterjoin-Air Plus 1" panose="02000805000000020003" pitchFamily="50" charset="0"/>
            </a:endParaRPr>
          </a:p>
          <a:p>
            <a:r>
              <a:rPr lang="en-GB" dirty="0" smtClean="0">
                <a:latin typeface="Letterjoin-Air Plus 1" panose="02000805000000020003" pitchFamily="50" charset="0"/>
              </a:rPr>
              <a:t>Can you explain how you tested the different</a:t>
            </a:r>
          </a:p>
          <a:p>
            <a:r>
              <a:rPr lang="en-GB" dirty="0" smtClean="0">
                <a:latin typeface="Letterjoin-Air Plus 1" panose="02000805000000020003" pitchFamily="50" charset="0"/>
              </a:rPr>
              <a:t>Ways of freeing the figure?</a:t>
            </a:r>
            <a:endParaRPr lang="en-GB" dirty="0">
              <a:latin typeface="Letterjoin-Air Plus 1" panose="02000805000000020003" pitchFamily="50" charset="0"/>
            </a:endParaRPr>
          </a:p>
        </p:txBody>
      </p:sp>
      <p:pic>
        <p:nvPicPr>
          <p:cNvPr id="3" name="Picture 2"/>
          <p:cNvPicPr>
            <a:picLocks noChangeAspect="1"/>
          </p:cNvPicPr>
          <p:nvPr/>
        </p:nvPicPr>
        <p:blipFill>
          <a:blip r:embed="rId2"/>
          <a:stretch>
            <a:fillRect/>
          </a:stretch>
        </p:blipFill>
        <p:spPr>
          <a:xfrm>
            <a:off x="7018410" y="1168430"/>
            <a:ext cx="3838575" cy="5124450"/>
          </a:xfrm>
          <a:prstGeom prst="rect">
            <a:avLst/>
          </a:prstGeom>
        </p:spPr>
      </p:pic>
    </p:spTree>
    <p:extLst>
      <p:ext uri="{BB962C8B-B14F-4D97-AF65-F5344CB8AC3E}">
        <p14:creationId xmlns:p14="http://schemas.microsoft.com/office/powerpoint/2010/main" val="4129047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438218" y="286831"/>
            <a:ext cx="11136703"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 - History</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adec="http://schemas.microsoft.com/office/drawing/2017/decorative" xmlns="" val="1"/>
              </a:ext>
            </a:extLst>
          </p:cNvPr>
          <p:cNvGrpSpPr>
            <a:grpSpLocks noChangeAspect="1"/>
          </p:cNvGrpSpPr>
          <p:nvPr/>
        </p:nvGrpSpPr>
        <p:grpSpPr>
          <a:xfrm rot="20686633">
            <a:off x="395676" y="1036394"/>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18" name="TextBox 17">
            <a:extLst>
              <a:ext uri="{FF2B5EF4-FFF2-40B4-BE49-F238E27FC236}">
                <a16:creationId xmlns:a16="http://schemas.microsoft.com/office/drawing/2014/main" id="{100C7057-B648-43B8-B516-EB588B754C34}"/>
              </a:ext>
            </a:extLst>
          </p:cNvPr>
          <p:cNvSpPr txBox="1"/>
          <p:nvPr/>
        </p:nvSpPr>
        <p:spPr>
          <a:xfrm>
            <a:off x="1815006" y="1394292"/>
            <a:ext cx="10115861" cy="369332"/>
          </a:xfrm>
          <a:prstGeom prst="rect">
            <a:avLst/>
          </a:prstGeom>
          <a:noFill/>
        </p:spPr>
        <p:txBody>
          <a:bodyPr wrap="square" rtlCol="0">
            <a:spAutoFit/>
          </a:bodyPr>
          <a:lstStyle/>
          <a:p>
            <a:r>
              <a:rPr lang="en-GB" dirty="0" smtClean="0">
                <a:latin typeface="Letterjoin-Air Plus 1" panose="02000805000000020003" pitchFamily="50" charset="0"/>
                <a:cs typeface="Cavolini" panose="03000502040302020204" pitchFamily="66" charset="0"/>
              </a:rPr>
              <a:t>In History we are looking at Sir Isaac Newton. </a:t>
            </a:r>
            <a:endParaRPr lang="en-GB" dirty="0">
              <a:latin typeface="Letterjoin-Air Plus 1" panose="02000805000000020003" pitchFamily="50" charset="0"/>
              <a:cs typeface="Cavolini" panose="03000502040302020204" pitchFamily="66" charset="0"/>
            </a:endParaRPr>
          </a:p>
        </p:txBody>
      </p:sp>
      <p:sp>
        <p:nvSpPr>
          <p:cNvPr id="2" name="TextBox 1"/>
          <p:cNvSpPr txBox="1"/>
          <p:nvPr/>
        </p:nvSpPr>
        <p:spPr>
          <a:xfrm>
            <a:off x="851104" y="2370221"/>
            <a:ext cx="8437275" cy="2585323"/>
          </a:xfrm>
          <a:prstGeom prst="rect">
            <a:avLst/>
          </a:prstGeom>
          <a:noFill/>
        </p:spPr>
        <p:txBody>
          <a:bodyPr wrap="square" rtlCol="0">
            <a:spAutoFit/>
          </a:bodyPr>
          <a:lstStyle/>
          <a:p>
            <a:r>
              <a:rPr lang="en-GB" dirty="0" smtClean="0">
                <a:latin typeface="Letter-join No-Lead 1" panose="02000503000000020003" pitchFamily="50" charset="0"/>
              </a:rPr>
              <a:t>Research and answer the following questions:</a:t>
            </a:r>
          </a:p>
          <a:p>
            <a:r>
              <a:rPr lang="en-GB" dirty="0" smtClean="0">
                <a:solidFill>
                  <a:srgbClr val="002060"/>
                </a:solidFill>
                <a:latin typeface="Letter-join No-Lead 1" panose="02000503000000020003" pitchFamily="50" charset="0"/>
              </a:rPr>
              <a:t>When was Isaac Newton born? When did he die?</a:t>
            </a:r>
          </a:p>
          <a:p>
            <a:r>
              <a:rPr lang="en-GB" dirty="0" smtClean="0">
                <a:solidFill>
                  <a:srgbClr val="002060"/>
                </a:solidFill>
                <a:latin typeface="Letter-join No-Lead 1" panose="02000503000000020003" pitchFamily="50" charset="0"/>
              </a:rPr>
              <a:t>Where was he from?</a:t>
            </a:r>
          </a:p>
          <a:p>
            <a:r>
              <a:rPr lang="en-GB" dirty="0" smtClean="0">
                <a:solidFill>
                  <a:srgbClr val="002060"/>
                </a:solidFill>
                <a:latin typeface="Letter-join No-Lead 1" panose="02000503000000020003" pitchFamily="50" charset="0"/>
              </a:rPr>
              <a:t>Why is he significant? </a:t>
            </a:r>
          </a:p>
          <a:p>
            <a:endParaRPr lang="en-GB" dirty="0">
              <a:latin typeface="Letter-join No-Lead 1" panose="02000503000000020003" pitchFamily="50" charset="0"/>
            </a:endParaRPr>
          </a:p>
          <a:p>
            <a:r>
              <a:rPr lang="en-GB" dirty="0" smtClean="0">
                <a:latin typeface="Letter-join No-Lead 1" panose="02000503000000020003" pitchFamily="50" charset="0"/>
              </a:rPr>
              <a:t>Activity:</a:t>
            </a:r>
          </a:p>
          <a:p>
            <a:r>
              <a:rPr lang="en-GB" dirty="0" smtClean="0">
                <a:latin typeface="Letter-join No-Lead 1" panose="02000503000000020003" pitchFamily="50" charset="0"/>
              </a:rPr>
              <a:t>Create a fact file about Sir Isaac Newton for others to read and learn about him. </a:t>
            </a:r>
          </a:p>
          <a:p>
            <a:endParaRPr lang="en-GB" dirty="0"/>
          </a:p>
          <a:p>
            <a:endParaRPr lang="en-GB" dirty="0"/>
          </a:p>
        </p:txBody>
      </p:sp>
      <p:pic>
        <p:nvPicPr>
          <p:cNvPr id="5" name="Picture 4"/>
          <p:cNvPicPr>
            <a:picLocks noChangeAspect="1"/>
          </p:cNvPicPr>
          <p:nvPr/>
        </p:nvPicPr>
        <p:blipFill>
          <a:blip r:embed="rId2"/>
          <a:stretch>
            <a:fillRect/>
          </a:stretch>
        </p:blipFill>
        <p:spPr>
          <a:xfrm>
            <a:off x="8450736" y="1183333"/>
            <a:ext cx="2750383" cy="2792697"/>
          </a:xfrm>
          <a:prstGeom prst="rect">
            <a:avLst/>
          </a:prstGeom>
        </p:spPr>
      </p:pic>
    </p:spTree>
    <p:extLst>
      <p:ext uri="{BB962C8B-B14F-4D97-AF65-F5344CB8AC3E}">
        <p14:creationId xmlns:p14="http://schemas.microsoft.com/office/powerpoint/2010/main" val="39687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934572" y="286831"/>
            <a:ext cx="10143995"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 - PSHE</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adec="http://schemas.microsoft.com/office/drawing/2017/decorative" xmlns="" val="1"/>
              </a:ext>
            </a:extLst>
          </p:cNvPr>
          <p:cNvGrpSpPr>
            <a:grpSpLocks noChangeAspect="1"/>
          </p:cNvGrpSpPr>
          <p:nvPr/>
        </p:nvGrpSpPr>
        <p:grpSpPr>
          <a:xfrm rot="20686633">
            <a:off x="10795614" y="1112256"/>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9" name="Rectangle 1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20"/>
          <p:cNvSpPr>
            <a:spLocks noChangeArrowheads="1"/>
          </p:cNvSpPr>
          <p:nvPr/>
        </p:nvSpPr>
        <p:spPr bwMode="auto">
          <a:xfrm>
            <a:off x="0" y="241757"/>
            <a:ext cx="22313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50963" algn="l"/>
              </a:tabLst>
              <a:defRPr>
                <a:solidFill>
                  <a:schemeClr val="tx1"/>
                </a:solidFill>
                <a:latin typeface="Arial" panose="020B0604020202020204" pitchFamily="34" charset="0"/>
              </a:defRPr>
            </a:lvl1pPr>
            <a:lvl2pPr eaLnBrk="0" fontAlgn="base" hangingPunct="0">
              <a:spcBef>
                <a:spcPct val="0"/>
              </a:spcBef>
              <a:spcAft>
                <a:spcPct val="0"/>
              </a:spcAft>
              <a:tabLst>
                <a:tab pos="1350963" algn="l"/>
              </a:tabLst>
              <a:defRPr>
                <a:solidFill>
                  <a:schemeClr val="tx1"/>
                </a:solidFill>
                <a:latin typeface="Arial" panose="020B0604020202020204" pitchFamily="34" charset="0"/>
              </a:defRPr>
            </a:lvl2pPr>
            <a:lvl3pPr eaLnBrk="0" fontAlgn="base" hangingPunct="0">
              <a:spcBef>
                <a:spcPct val="0"/>
              </a:spcBef>
              <a:spcAft>
                <a:spcPct val="0"/>
              </a:spcAft>
              <a:tabLst>
                <a:tab pos="1350963" algn="l"/>
              </a:tabLst>
              <a:defRPr>
                <a:solidFill>
                  <a:schemeClr val="tx1"/>
                </a:solidFill>
                <a:latin typeface="Arial" panose="020B0604020202020204" pitchFamily="34" charset="0"/>
              </a:defRPr>
            </a:lvl3pPr>
            <a:lvl4pPr eaLnBrk="0" fontAlgn="base" hangingPunct="0">
              <a:spcBef>
                <a:spcPct val="0"/>
              </a:spcBef>
              <a:spcAft>
                <a:spcPct val="0"/>
              </a:spcAft>
              <a:tabLst>
                <a:tab pos="1350963" algn="l"/>
              </a:tabLst>
              <a:defRPr>
                <a:solidFill>
                  <a:schemeClr val="tx1"/>
                </a:solidFill>
                <a:latin typeface="Arial" panose="020B0604020202020204" pitchFamily="34" charset="0"/>
              </a:defRPr>
            </a:lvl4pPr>
            <a:lvl5pPr eaLnBrk="0" fontAlgn="base" hangingPunct="0">
              <a:spcBef>
                <a:spcPct val="0"/>
              </a:spcBef>
              <a:spcAft>
                <a:spcPct val="0"/>
              </a:spcAft>
              <a:tabLst>
                <a:tab pos="1350963" algn="l"/>
              </a:tabLst>
              <a:defRPr>
                <a:solidFill>
                  <a:schemeClr val="tx1"/>
                </a:solidFill>
                <a:latin typeface="Arial" panose="020B0604020202020204" pitchFamily="34" charset="0"/>
              </a:defRPr>
            </a:lvl5pPr>
            <a:lvl6pPr eaLnBrk="0" fontAlgn="base" hangingPunct="0">
              <a:spcBef>
                <a:spcPct val="0"/>
              </a:spcBef>
              <a:spcAft>
                <a:spcPct val="0"/>
              </a:spcAft>
              <a:tabLst>
                <a:tab pos="1350963" algn="l"/>
              </a:tabLst>
              <a:defRPr>
                <a:solidFill>
                  <a:schemeClr val="tx1"/>
                </a:solidFill>
                <a:latin typeface="Arial" panose="020B0604020202020204" pitchFamily="34" charset="0"/>
              </a:defRPr>
            </a:lvl6pPr>
            <a:lvl7pPr eaLnBrk="0" fontAlgn="base" hangingPunct="0">
              <a:spcBef>
                <a:spcPct val="0"/>
              </a:spcBef>
              <a:spcAft>
                <a:spcPct val="0"/>
              </a:spcAft>
              <a:tabLst>
                <a:tab pos="1350963" algn="l"/>
              </a:tabLst>
              <a:defRPr>
                <a:solidFill>
                  <a:schemeClr val="tx1"/>
                </a:solidFill>
                <a:latin typeface="Arial" panose="020B0604020202020204" pitchFamily="34" charset="0"/>
              </a:defRPr>
            </a:lvl7pPr>
            <a:lvl8pPr eaLnBrk="0" fontAlgn="base" hangingPunct="0">
              <a:spcBef>
                <a:spcPct val="0"/>
              </a:spcBef>
              <a:spcAft>
                <a:spcPct val="0"/>
              </a:spcAft>
              <a:tabLst>
                <a:tab pos="1350963" algn="l"/>
              </a:tabLst>
              <a:defRPr>
                <a:solidFill>
                  <a:schemeClr val="tx1"/>
                </a:solidFill>
                <a:latin typeface="Arial" panose="020B0604020202020204" pitchFamily="34" charset="0"/>
              </a:defRPr>
            </a:lvl8pPr>
            <a:lvl9pPr eaLnBrk="0" fontAlgn="base" hangingPunct="0">
              <a:spcBef>
                <a:spcPct val="0"/>
              </a:spcBef>
              <a:spcAft>
                <a:spcPct val="0"/>
              </a:spcAft>
              <a:tabLst>
                <a:tab pos="13509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50963" algn="l"/>
              </a:tabLst>
            </a:pPr>
            <a:endParaRPr kumimoji="0" lang="en-GB" altLang="en-US" sz="1100" b="0" i="0" u="none" strike="noStrike" cap="none" normalizeH="0" baseline="0" dirty="0" smtClean="0">
              <a:ln>
                <a:noFill/>
              </a:ln>
              <a:solidFill>
                <a:schemeClr val="tx1"/>
              </a:solidFill>
              <a:effectLst/>
              <a:latin typeface="League Spartan"/>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350963" algn="l"/>
              </a:tabLst>
            </a:pPr>
            <a:r>
              <a:rPr kumimoji="0" lang="en-GB" altLang="en-US" sz="1100" b="0" i="0" u="none" strike="noStrike" cap="none" normalizeH="0" baseline="0" dirty="0" smtClean="0">
                <a:ln>
                  <a:noFill/>
                </a:ln>
                <a:solidFill>
                  <a:schemeClr val="tx1"/>
                </a:solidFill>
                <a:effectLst/>
                <a:latin typeface="League Spartan"/>
                <a:ea typeface="Calibri" panose="020F0502020204030204" pitchFamily="34" charset="0"/>
                <a:cs typeface="Times New Roman" panose="02020603050405020304" pitchFamily="18" charset="0"/>
              </a:rPr>
              <a:t> </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TextBox 2"/>
          <p:cNvSpPr txBox="1"/>
          <p:nvPr/>
        </p:nvSpPr>
        <p:spPr>
          <a:xfrm>
            <a:off x="679268" y="1358537"/>
            <a:ext cx="8255725" cy="4031873"/>
          </a:xfrm>
          <a:prstGeom prst="rect">
            <a:avLst/>
          </a:prstGeom>
          <a:noFill/>
        </p:spPr>
        <p:txBody>
          <a:bodyPr wrap="square" rtlCol="0">
            <a:spAutoFit/>
          </a:bodyPr>
          <a:lstStyle/>
          <a:p>
            <a:r>
              <a:rPr lang="en-GB" sz="3200" i="1" u="sng" dirty="0" smtClean="0">
                <a:latin typeface="Letter-join No-Lead 1" panose="02000503000000020003" pitchFamily="50" charset="0"/>
              </a:rPr>
              <a:t>Relationships. Our Special People.</a:t>
            </a:r>
          </a:p>
          <a:p>
            <a:endParaRPr lang="en-GB" sz="3200" dirty="0">
              <a:latin typeface="Letter-join No-Lead 1" panose="02000503000000020003" pitchFamily="50" charset="0"/>
            </a:endParaRPr>
          </a:p>
          <a:p>
            <a:r>
              <a:rPr lang="en-GB" sz="3200" dirty="0" smtClean="0">
                <a:solidFill>
                  <a:srgbClr val="FF0000"/>
                </a:solidFill>
                <a:latin typeface="Letter-join No-Lead 1" panose="02000503000000020003" pitchFamily="50" charset="0"/>
              </a:rPr>
              <a:t>Who is special to you?</a:t>
            </a:r>
          </a:p>
          <a:p>
            <a:endParaRPr lang="en-GB" sz="3200" dirty="0">
              <a:latin typeface="Letter-join No-Lead 1" panose="02000503000000020003" pitchFamily="50" charset="0"/>
            </a:endParaRPr>
          </a:p>
          <a:p>
            <a:r>
              <a:rPr lang="en-GB" sz="3200" dirty="0" smtClean="0">
                <a:latin typeface="Letter-join No-Lead 1" panose="02000503000000020003" pitchFamily="50" charset="0"/>
              </a:rPr>
              <a:t>Think about your family and friends.</a:t>
            </a:r>
          </a:p>
          <a:p>
            <a:endParaRPr lang="en-GB" sz="3200" dirty="0">
              <a:latin typeface="Letter-join No-Lead 1" panose="02000503000000020003" pitchFamily="50" charset="0"/>
            </a:endParaRPr>
          </a:p>
          <a:p>
            <a:r>
              <a:rPr lang="en-GB" sz="3200" dirty="0" smtClean="0">
                <a:latin typeface="Letter-join No-Lead 1" panose="02000503000000020003" pitchFamily="50" charset="0"/>
              </a:rPr>
              <a:t>Draw pictures and write why they are special to you and how they show they care for you.</a:t>
            </a:r>
            <a:endParaRPr lang="en-GB" sz="3200" dirty="0">
              <a:latin typeface="Letter-join No-Lead 1" panose="02000503000000020003" pitchFamily="50" charset="0"/>
            </a:endParaRPr>
          </a:p>
        </p:txBody>
      </p:sp>
    </p:spTree>
    <p:extLst>
      <p:ext uri="{BB962C8B-B14F-4D97-AF65-F5344CB8AC3E}">
        <p14:creationId xmlns:p14="http://schemas.microsoft.com/office/powerpoint/2010/main" val="232996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3053995" y="286831"/>
            <a:ext cx="5905143"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Learning- PE</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adec="http://schemas.microsoft.com/office/drawing/2017/decorative" xmlns="" val="1"/>
              </a:ext>
            </a:extLst>
          </p:cNvPr>
          <p:cNvGrpSpPr>
            <a:grpSpLocks noChangeAspect="1"/>
          </p:cNvGrpSpPr>
          <p:nvPr/>
        </p:nvGrpSpPr>
        <p:grpSpPr>
          <a:xfrm rot="20686633">
            <a:off x="10038115" y="1179515"/>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9" name="Rectangle 1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20"/>
          <p:cNvSpPr>
            <a:spLocks noChangeArrowheads="1"/>
          </p:cNvSpPr>
          <p:nvPr/>
        </p:nvSpPr>
        <p:spPr bwMode="auto">
          <a:xfrm>
            <a:off x="0" y="241757"/>
            <a:ext cx="22313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50963" algn="l"/>
              </a:tabLst>
              <a:defRPr>
                <a:solidFill>
                  <a:schemeClr val="tx1"/>
                </a:solidFill>
                <a:latin typeface="Arial" panose="020B0604020202020204" pitchFamily="34" charset="0"/>
              </a:defRPr>
            </a:lvl1pPr>
            <a:lvl2pPr eaLnBrk="0" fontAlgn="base" hangingPunct="0">
              <a:spcBef>
                <a:spcPct val="0"/>
              </a:spcBef>
              <a:spcAft>
                <a:spcPct val="0"/>
              </a:spcAft>
              <a:tabLst>
                <a:tab pos="1350963" algn="l"/>
              </a:tabLst>
              <a:defRPr>
                <a:solidFill>
                  <a:schemeClr val="tx1"/>
                </a:solidFill>
                <a:latin typeface="Arial" panose="020B0604020202020204" pitchFamily="34" charset="0"/>
              </a:defRPr>
            </a:lvl2pPr>
            <a:lvl3pPr eaLnBrk="0" fontAlgn="base" hangingPunct="0">
              <a:spcBef>
                <a:spcPct val="0"/>
              </a:spcBef>
              <a:spcAft>
                <a:spcPct val="0"/>
              </a:spcAft>
              <a:tabLst>
                <a:tab pos="1350963" algn="l"/>
              </a:tabLst>
              <a:defRPr>
                <a:solidFill>
                  <a:schemeClr val="tx1"/>
                </a:solidFill>
                <a:latin typeface="Arial" panose="020B0604020202020204" pitchFamily="34" charset="0"/>
              </a:defRPr>
            </a:lvl3pPr>
            <a:lvl4pPr eaLnBrk="0" fontAlgn="base" hangingPunct="0">
              <a:spcBef>
                <a:spcPct val="0"/>
              </a:spcBef>
              <a:spcAft>
                <a:spcPct val="0"/>
              </a:spcAft>
              <a:tabLst>
                <a:tab pos="1350963" algn="l"/>
              </a:tabLst>
              <a:defRPr>
                <a:solidFill>
                  <a:schemeClr val="tx1"/>
                </a:solidFill>
                <a:latin typeface="Arial" panose="020B0604020202020204" pitchFamily="34" charset="0"/>
              </a:defRPr>
            </a:lvl4pPr>
            <a:lvl5pPr eaLnBrk="0" fontAlgn="base" hangingPunct="0">
              <a:spcBef>
                <a:spcPct val="0"/>
              </a:spcBef>
              <a:spcAft>
                <a:spcPct val="0"/>
              </a:spcAft>
              <a:tabLst>
                <a:tab pos="1350963" algn="l"/>
              </a:tabLst>
              <a:defRPr>
                <a:solidFill>
                  <a:schemeClr val="tx1"/>
                </a:solidFill>
                <a:latin typeface="Arial" panose="020B0604020202020204" pitchFamily="34" charset="0"/>
              </a:defRPr>
            </a:lvl5pPr>
            <a:lvl6pPr eaLnBrk="0" fontAlgn="base" hangingPunct="0">
              <a:spcBef>
                <a:spcPct val="0"/>
              </a:spcBef>
              <a:spcAft>
                <a:spcPct val="0"/>
              </a:spcAft>
              <a:tabLst>
                <a:tab pos="1350963" algn="l"/>
              </a:tabLst>
              <a:defRPr>
                <a:solidFill>
                  <a:schemeClr val="tx1"/>
                </a:solidFill>
                <a:latin typeface="Arial" panose="020B0604020202020204" pitchFamily="34" charset="0"/>
              </a:defRPr>
            </a:lvl6pPr>
            <a:lvl7pPr eaLnBrk="0" fontAlgn="base" hangingPunct="0">
              <a:spcBef>
                <a:spcPct val="0"/>
              </a:spcBef>
              <a:spcAft>
                <a:spcPct val="0"/>
              </a:spcAft>
              <a:tabLst>
                <a:tab pos="1350963" algn="l"/>
              </a:tabLst>
              <a:defRPr>
                <a:solidFill>
                  <a:schemeClr val="tx1"/>
                </a:solidFill>
                <a:latin typeface="Arial" panose="020B0604020202020204" pitchFamily="34" charset="0"/>
              </a:defRPr>
            </a:lvl7pPr>
            <a:lvl8pPr eaLnBrk="0" fontAlgn="base" hangingPunct="0">
              <a:spcBef>
                <a:spcPct val="0"/>
              </a:spcBef>
              <a:spcAft>
                <a:spcPct val="0"/>
              </a:spcAft>
              <a:tabLst>
                <a:tab pos="1350963" algn="l"/>
              </a:tabLst>
              <a:defRPr>
                <a:solidFill>
                  <a:schemeClr val="tx1"/>
                </a:solidFill>
                <a:latin typeface="Arial" panose="020B0604020202020204" pitchFamily="34" charset="0"/>
              </a:defRPr>
            </a:lvl8pPr>
            <a:lvl9pPr eaLnBrk="0" fontAlgn="base" hangingPunct="0">
              <a:spcBef>
                <a:spcPct val="0"/>
              </a:spcBef>
              <a:spcAft>
                <a:spcPct val="0"/>
              </a:spcAft>
              <a:tabLst>
                <a:tab pos="13509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50963" algn="l"/>
              </a:tabLst>
            </a:pPr>
            <a:endParaRPr kumimoji="0" lang="en-GB" altLang="en-US" sz="1100" b="0" i="0" u="none" strike="noStrike" cap="none" normalizeH="0" baseline="0" dirty="0" smtClean="0">
              <a:ln>
                <a:noFill/>
              </a:ln>
              <a:solidFill>
                <a:schemeClr val="tx1"/>
              </a:solidFill>
              <a:effectLst/>
              <a:latin typeface="League Spartan"/>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350963" algn="l"/>
              </a:tabLst>
            </a:pPr>
            <a:r>
              <a:rPr kumimoji="0" lang="en-GB" altLang="en-US" sz="1100" b="0" i="0" u="none" strike="noStrike" cap="none" normalizeH="0" baseline="0" dirty="0" smtClean="0">
                <a:ln>
                  <a:noFill/>
                </a:ln>
                <a:solidFill>
                  <a:schemeClr val="tx1"/>
                </a:solidFill>
                <a:effectLst/>
                <a:latin typeface="League Spartan"/>
                <a:ea typeface="Calibri" panose="020F0502020204030204" pitchFamily="34" charset="0"/>
                <a:cs typeface="Times New Roman" panose="02020603050405020304" pitchFamily="18" charset="0"/>
              </a:rPr>
              <a:t> </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 name="Picture 1"/>
          <p:cNvPicPr>
            <a:picLocks noChangeAspect="1"/>
          </p:cNvPicPr>
          <p:nvPr/>
        </p:nvPicPr>
        <p:blipFill>
          <a:blip r:embed="rId2"/>
          <a:stretch>
            <a:fillRect/>
          </a:stretch>
        </p:blipFill>
        <p:spPr>
          <a:xfrm>
            <a:off x="3147169" y="1056272"/>
            <a:ext cx="5718794" cy="5630302"/>
          </a:xfrm>
          <a:prstGeom prst="rect">
            <a:avLst/>
          </a:prstGeom>
        </p:spPr>
      </p:pic>
    </p:spTree>
    <p:extLst>
      <p:ext uri="{BB962C8B-B14F-4D97-AF65-F5344CB8AC3E}">
        <p14:creationId xmlns:p14="http://schemas.microsoft.com/office/powerpoint/2010/main" val="3201768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3605427" y="286831"/>
            <a:ext cx="4802277"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Learning</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adec="http://schemas.microsoft.com/office/drawing/2017/decorative" xmlns="" val="1"/>
              </a:ext>
            </a:extLst>
          </p:cNvPr>
          <p:cNvGrpSpPr>
            <a:grpSpLocks noChangeAspect="1"/>
          </p:cNvGrpSpPr>
          <p:nvPr/>
        </p:nvGrpSpPr>
        <p:grpSpPr>
          <a:xfrm rot="20686633">
            <a:off x="10795614" y="1112256"/>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9" name="Rectangle 1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20"/>
          <p:cNvSpPr>
            <a:spLocks noChangeArrowheads="1"/>
          </p:cNvSpPr>
          <p:nvPr/>
        </p:nvSpPr>
        <p:spPr bwMode="auto">
          <a:xfrm>
            <a:off x="0" y="241757"/>
            <a:ext cx="22313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50963" algn="l"/>
              </a:tabLst>
              <a:defRPr>
                <a:solidFill>
                  <a:schemeClr val="tx1"/>
                </a:solidFill>
                <a:latin typeface="Arial" panose="020B0604020202020204" pitchFamily="34" charset="0"/>
              </a:defRPr>
            </a:lvl1pPr>
            <a:lvl2pPr eaLnBrk="0" fontAlgn="base" hangingPunct="0">
              <a:spcBef>
                <a:spcPct val="0"/>
              </a:spcBef>
              <a:spcAft>
                <a:spcPct val="0"/>
              </a:spcAft>
              <a:tabLst>
                <a:tab pos="1350963" algn="l"/>
              </a:tabLst>
              <a:defRPr>
                <a:solidFill>
                  <a:schemeClr val="tx1"/>
                </a:solidFill>
                <a:latin typeface="Arial" panose="020B0604020202020204" pitchFamily="34" charset="0"/>
              </a:defRPr>
            </a:lvl2pPr>
            <a:lvl3pPr eaLnBrk="0" fontAlgn="base" hangingPunct="0">
              <a:spcBef>
                <a:spcPct val="0"/>
              </a:spcBef>
              <a:spcAft>
                <a:spcPct val="0"/>
              </a:spcAft>
              <a:tabLst>
                <a:tab pos="1350963" algn="l"/>
              </a:tabLst>
              <a:defRPr>
                <a:solidFill>
                  <a:schemeClr val="tx1"/>
                </a:solidFill>
                <a:latin typeface="Arial" panose="020B0604020202020204" pitchFamily="34" charset="0"/>
              </a:defRPr>
            </a:lvl3pPr>
            <a:lvl4pPr eaLnBrk="0" fontAlgn="base" hangingPunct="0">
              <a:spcBef>
                <a:spcPct val="0"/>
              </a:spcBef>
              <a:spcAft>
                <a:spcPct val="0"/>
              </a:spcAft>
              <a:tabLst>
                <a:tab pos="1350963" algn="l"/>
              </a:tabLst>
              <a:defRPr>
                <a:solidFill>
                  <a:schemeClr val="tx1"/>
                </a:solidFill>
                <a:latin typeface="Arial" panose="020B0604020202020204" pitchFamily="34" charset="0"/>
              </a:defRPr>
            </a:lvl4pPr>
            <a:lvl5pPr eaLnBrk="0" fontAlgn="base" hangingPunct="0">
              <a:spcBef>
                <a:spcPct val="0"/>
              </a:spcBef>
              <a:spcAft>
                <a:spcPct val="0"/>
              </a:spcAft>
              <a:tabLst>
                <a:tab pos="1350963" algn="l"/>
              </a:tabLst>
              <a:defRPr>
                <a:solidFill>
                  <a:schemeClr val="tx1"/>
                </a:solidFill>
                <a:latin typeface="Arial" panose="020B0604020202020204" pitchFamily="34" charset="0"/>
              </a:defRPr>
            </a:lvl5pPr>
            <a:lvl6pPr eaLnBrk="0" fontAlgn="base" hangingPunct="0">
              <a:spcBef>
                <a:spcPct val="0"/>
              </a:spcBef>
              <a:spcAft>
                <a:spcPct val="0"/>
              </a:spcAft>
              <a:tabLst>
                <a:tab pos="1350963" algn="l"/>
              </a:tabLst>
              <a:defRPr>
                <a:solidFill>
                  <a:schemeClr val="tx1"/>
                </a:solidFill>
                <a:latin typeface="Arial" panose="020B0604020202020204" pitchFamily="34" charset="0"/>
              </a:defRPr>
            </a:lvl6pPr>
            <a:lvl7pPr eaLnBrk="0" fontAlgn="base" hangingPunct="0">
              <a:spcBef>
                <a:spcPct val="0"/>
              </a:spcBef>
              <a:spcAft>
                <a:spcPct val="0"/>
              </a:spcAft>
              <a:tabLst>
                <a:tab pos="1350963" algn="l"/>
              </a:tabLst>
              <a:defRPr>
                <a:solidFill>
                  <a:schemeClr val="tx1"/>
                </a:solidFill>
                <a:latin typeface="Arial" panose="020B0604020202020204" pitchFamily="34" charset="0"/>
              </a:defRPr>
            </a:lvl7pPr>
            <a:lvl8pPr eaLnBrk="0" fontAlgn="base" hangingPunct="0">
              <a:spcBef>
                <a:spcPct val="0"/>
              </a:spcBef>
              <a:spcAft>
                <a:spcPct val="0"/>
              </a:spcAft>
              <a:tabLst>
                <a:tab pos="1350963" algn="l"/>
              </a:tabLst>
              <a:defRPr>
                <a:solidFill>
                  <a:schemeClr val="tx1"/>
                </a:solidFill>
                <a:latin typeface="Arial" panose="020B0604020202020204" pitchFamily="34" charset="0"/>
              </a:defRPr>
            </a:lvl8pPr>
            <a:lvl9pPr eaLnBrk="0" fontAlgn="base" hangingPunct="0">
              <a:spcBef>
                <a:spcPct val="0"/>
              </a:spcBef>
              <a:spcAft>
                <a:spcPct val="0"/>
              </a:spcAft>
              <a:tabLst>
                <a:tab pos="13509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50963" algn="l"/>
              </a:tabLst>
            </a:pPr>
            <a:endParaRPr kumimoji="0" lang="en-GB" altLang="en-US" sz="1100" b="0" i="0" u="none" strike="noStrike" cap="none" normalizeH="0" baseline="0" dirty="0" smtClean="0">
              <a:ln>
                <a:noFill/>
              </a:ln>
              <a:solidFill>
                <a:schemeClr val="tx1"/>
              </a:solidFill>
              <a:effectLst/>
              <a:latin typeface="League Spartan"/>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350963" algn="l"/>
              </a:tabLst>
            </a:pPr>
            <a:r>
              <a:rPr kumimoji="0" lang="en-GB" altLang="en-US" sz="1100" b="0" i="0" u="none" strike="noStrike" cap="none" normalizeH="0" baseline="0" dirty="0" smtClean="0">
                <a:ln>
                  <a:noFill/>
                </a:ln>
                <a:solidFill>
                  <a:schemeClr val="tx1"/>
                </a:solidFill>
                <a:effectLst/>
                <a:latin typeface="League Spartan"/>
                <a:ea typeface="Calibri" panose="020F0502020204030204" pitchFamily="34" charset="0"/>
                <a:cs typeface="Times New Roman" panose="02020603050405020304" pitchFamily="18" charset="0"/>
              </a:rPr>
              <a:t> </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TextBox 11"/>
          <p:cNvSpPr txBox="1"/>
          <p:nvPr/>
        </p:nvSpPr>
        <p:spPr>
          <a:xfrm>
            <a:off x="874640" y="1100822"/>
            <a:ext cx="4376629" cy="4247317"/>
          </a:xfrm>
          <a:prstGeom prst="rect">
            <a:avLst/>
          </a:prstGeom>
          <a:noFill/>
        </p:spPr>
        <p:txBody>
          <a:bodyPr wrap="square" rtlCol="0">
            <a:spAutoFit/>
          </a:bodyPr>
          <a:lstStyle/>
          <a:p>
            <a:r>
              <a:rPr lang="en-GB" dirty="0" smtClean="0">
                <a:latin typeface="Letterjoin-Air Plus 1" panose="02000805000000020003" pitchFamily="50" charset="0"/>
              </a:rPr>
              <a:t>Collective worship from our friend Mr </a:t>
            </a:r>
            <a:r>
              <a:rPr lang="en-GB" dirty="0" err="1" smtClean="0">
                <a:latin typeface="Letterjoin-Air Plus 1" panose="02000805000000020003" pitchFamily="50" charset="0"/>
              </a:rPr>
              <a:t>Buckeridge</a:t>
            </a:r>
            <a:r>
              <a:rPr lang="en-GB" dirty="0" smtClean="0">
                <a:latin typeface="Letterjoin-Air Plus 1" panose="02000805000000020003" pitchFamily="50" charset="0"/>
              </a:rPr>
              <a:t>– </a:t>
            </a:r>
            <a:r>
              <a:rPr lang="en-GB" dirty="0">
                <a:latin typeface="Letterjoin-Air Plus 1" panose="02000805000000020003" pitchFamily="50" charset="0"/>
              </a:rPr>
              <a:t>Do we treat different people of having different worth? Today's CW explores the value God places on us all, no matter who we are, and how this should affect us in our own relationships</a:t>
            </a:r>
            <a:r>
              <a:rPr lang="en-GB" dirty="0" smtClean="0">
                <a:latin typeface="Letterjoin-Air Plus 1" panose="02000805000000020003" pitchFamily="50" charset="0"/>
              </a:rPr>
              <a:t>. </a:t>
            </a:r>
            <a:r>
              <a:rPr lang="en-GB" dirty="0" smtClean="0">
                <a:hlinkClick r:id="rId2"/>
              </a:rPr>
              <a:t>https://www.youtube.com/watch?v=y_kA3TpL5pA&amp;feature=youtu.be</a:t>
            </a:r>
            <a:endParaRPr lang="en-GB" dirty="0" smtClean="0"/>
          </a:p>
          <a:p>
            <a:endParaRPr lang="en-GB" dirty="0">
              <a:latin typeface="Letterjoin-Air Plus 1" panose="02000805000000020003" pitchFamily="50" charset="0"/>
            </a:endParaRPr>
          </a:p>
          <a:p>
            <a:r>
              <a:rPr lang="en-GB" dirty="0" smtClean="0">
                <a:latin typeface="Letterjoin-Air Plus 1" panose="02000805000000020003" pitchFamily="50" charset="0"/>
              </a:rPr>
              <a:t>Picture news- please look on our website weekly for the latest picture news. </a:t>
            </a:r>
            <a:endParaRPr lang="en-GB" dirty="0">
              <a:latin typeface="Letterjoin-Air Plus 1" panose="02000805000000020003" pitchFamily="50" charset="0"/>
            </a:endParaRPr>
          </a:p>
        </p:txBody>
      </p:sp>
      <p:pic>
        <p:nvPicPr>
          <p:cNvPr id="4" name="Picture 3"/>
          <p:cNvPicPr>
            <a:picLocks noChangeAspect="1"/>
          </p:cNvPicPr>
          <p:nvPr/>
        </p:nvPicPr>
        <p:blipFill>
          <a:blip r:embed="rId3"/>
          <a:stretch>
            <a:fillRect/>
          </a:stretch>
        </p:blipFill>
        <p:spPr>
          <a:xfrm>
            <a:off x="5716256" y="1100822"/>
            <a:ext cx="4605295" cy="5365900"/>
          </a:xfrm>
          <a:prstGeom prst="rect">
            <a:avLst/>
          </a:prstGeom>
        </p:spPr>
      </p:pic>
    </p:spTree>
    <p:extLst>
      <p:ext uri="{BB962C8B-B14F-4D97-AF65-F5344CB8AC3E}">
        <p14:creationId xmlns:p14="http://schemas.microsoft.com/office/powerpoint/2010/main" val="727193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11743" y="286831"/>
            <a:ext cx="12036629"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Learning Non Screen Activities </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adec="http://schemas.microsoft.com/office/drawing/2017/decorative" xmlns="" val="1"/>
              </a:ext>
            </a:extLst>
          </p:cNvPr>
          <p:cNvGrpSpPr>
            <a:grpSpLocks noChangeAspect="1"/>
          </p:cNvGrpSpPr>
          <p:nvPr/>
        </p:nvGrpSpPr>
        <p:grpSpPr>
          <a:xfrm rot="20686633">
            <a:off x="5554239" y="5518735"/>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9" name="Rectangle 1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20"/>
          <p:cNvSpPr>
            <a:spLocks noChangeArrowheads="1"/>
          </p:cNvSpPr>
          <p:nvPr/>
        </p:nvSpPr>
        <p:spPr bwMode="auto">
          <a:xfrm>
            <a:off x="0" y="241757"/>
            <a:ext cx="22313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50963" algn="l"/>
              </a:tabLst>
              <a:defRPr>
                <a:solidFill>
                  <a:schemeClr val="tx1"/>
                </a:solidFill>
                <a:latin typeface="Arial" panose="020B0604020202020204" pitchFamily="34" charset="0"/>
              </a:defRPr>
            </a:lvl1pPr>
            <a:lvl2pPr eaLnBrk="0" fontAlgn="base" hangingPunct="0">
              <a:spcBef>
                <a:spcPct val="0"/>
              </a:spcBef>
              <a:spcAft>
                <a:spcPct val="0"/>
              </a:spcAft>
              <a:tabLst>
                <a:tab pos="1350963" algn="l"/>
              </a:tabLst>
              <a:defRPr>
                <a:solidFill>
                  <a:schemeClr val="tx1"/>
                </a:solidFill>
                <a:latin typeface="Arial" panose="020B0604020202020204" pitchFamily="34" charset="0"/>
              </a:defRPr>
            </a:lvl2pPr>
            <a:lvl3pPr eaLnBrk="0" fontAlgn="base" hangingPunct="0">
              <a:spcBef>
                <a:spcPct val="0"/>
              </a:spcBef>
              <a:spcAft>
                <a:spcPct val="0"/>
              </a:spcAft>
              <a:tabLst>
                <a:tab pos="1350963" algn="l"/>
              </a:tabLst>
              <a:defRPr>
                <a:solidFill>
                  <a:schemeClr val="tx1"/>
                </a:solidFill>
                <a:latin typeface="Arial" panose="020B0604020202020204" pitchFamily="34" charset="0"/>
              </a:defRPr>
            </a:lvl3pPr>
            <a:lvl4pPr eaLnBrk="0" fontAlgn="base" hangingPunct="0">
              <a:spcBef>
                <a:spcPct val="0"/>
              </a:spcBef>
              <a:spcAft>
                <a:spcPct val="0"/>
              </a:spcAft>
              <a:tabLst>
                <a:tab pos="1350963" algn="l"/>
              </a:tabLst>
              <a:defRPr>
                <a:solidFill>
                  <a:schemeClr val="tx1"/>
                </a:solidFill>
                <a:latin typeface="Arial" panose="020B0604020202020204" pitchFamily="34" charset="0"/>
              </a:defRPr>
            </a:lvl4pPr>
            <a:lvl5pPr eaLnBrk="0" fontAlgn="base" hangingPunct="0">
              <a:spcBef>
                <a:spcPct val="0"/>
              </a:spcBef>
              <a:spcAft>
                <a:spcPct val="0"/>
              </a:spcAft>
              <a:tabLst>
                <a:tab pos="1350963" algn="l"/>
              </a:tabLst>
              <a:defRPr>
                <a:solidFill>
                  <a:schemeClr val="tx1"/>
                </a:solidFill>
                <a:latin typeface="Arial" panose="020B0604020202020204" pitchFamily="34" charset="0"/>
              </a:defRPr>
            </a:lvl5pPr>
            <a:lvl6pPr eaLnBrk="0" fontAlgn="base" hangingPunct="0">
              <a:spcBef>
                <a:spcPct val="0"/>
              </a:spcBef>
              <a:spcAft>
                <a:spcPct val="0"/>
              </a:spcAft>
              <a:tabLst>
                <a:tab pos="1350963" algn="l"/>
              </a:tabLst>
              <a:defRPr>
                <a:solidFill>
                  <a:schemeClr val="tx1"/>
                </a:solidFill>
                <a:latin typeface="Arial" panose="020B0604020202020204" pitchFamily="34" charset="0"/>
              </a:defRPr>
            </a:lvl6pPr>
            <a:lvl7pPr eaLnBrk="0" fontAlgn="base" hangingPunct="0">
              <a:spcBef>
                <a:spcPct val="0"/>
              </a:spcBef>
              <a:spcAft>
                <a:spcPct val="0"/>
              </a:spcAft>
              <a:tabLst>
                <a:tab pos="1350963" algn="l"/>
              </a:tabLst>
              <a:defRPr>
                <a:solidFill>
                  <a:schemeClr val="tx1"/>
                </a:solidFill>
                <a:latin typeface="Arial" panose="020B0604020202020204" pitchFamily="34" charset="0"/>
              </a:defRPr>
            </a:lvl7pPr>
            <a:lvl8pPr eaLnBrk="0" fontAlgn="base" hangingPunct="0">
              <a:spcBef>
                <a:spcPct val="0"/>
              </a:spcBef>
              <a:spcAft>
                <a:spcPct val="0"/>
              </a:spcAft>
              <a:tabLst>
                <a:tab pos="1350963" algn="l"/>
              </a:tabLst>
              <a:defRPr>
                <a:solidFill>
                  <a:schemeClr val="tx1"/>
                </a:solidFill>
                <a:latin typeface="Arial" panose="020B0604020202020204" pitchFamily="34" charset="0"/>
              </a:defRPr>
            </a:lvl8pPr>
            <a:lvl9pPr eaLnBrk="0" fontAlgn="base" hangingPunct="0">
              <a:spcBef>
                <a:spcPct val="0"/>
              </a:spcBef>
              <a:spcAft>
                <a:spcPct val="0"/>
              </a:spcAft>
              <a:tabLst>
                <a:tab pos="13509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50963" algn="l"/>
              </a:tabLst>
            </a:pPr>
            <a:endParaRPr kumimoji="0" lang="en-GB" altLang="en-US" sz="1100" b="0" i="0" u="none" strike="noStrike" cap="none" normalizeH="0" baseline="0" dirty="0" smtClean="0">
              <a:ln>
                <a:noFill/>
              </a:ln>
              <a:solidFill>
                <a:schemeClr val="tx1"/>
              </a:solidFill>
              <a:effectLst/>
              <a:latin typeface="League Spartan"/>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350963" algn="l"/>
              </a:tabLst>
            </a:pPr>
            <a:r>
              <a:rPr kumimoji="0" lang="en-GB" altLang="en-US" sz="1100" b="0" i="0" u="none" strike="noStrike" cap="none" normalizeH="0" baseline="0" dirty="0" smtClean="0">
                <a:ln>
                  <a:noFill/>
                </a:ln>
                <a:solidFill>
                  <a:schemeClr val="tx1"/>
                </a:solidFill>
                <a:effectLst/>
                <a:latin typeface="League Spartan"/>
                <a:ea typeface="Calibri" panose="020F0502020204030204" pitchFamily="34" charset="0"/>
                <a:cs typeface="Times New Roman" panose="02020603050405020304" pitchFamily="18" charset="0"/>
              </a:rPr>
              <a:t> </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 name="Picture 19"/>
          <p:cNvPicPr>
            <a:picLocks noChangeAspect="1"/>
          </p:cNvPicPr>
          <p:nvPr/>
        </p:nvPicPr>
        <p:blipFill>
          <a:blip r:embed="rId2"/>
          <a:stretch>
            <a:fillRect/>
          </a:stretch>
        </p:blipFill>
        <p:spPr>
          <a:xfrm>
            <a:off x="515369" y="1343103"/>
            <a:ext cx="10833331" cy="2453959"/>
          </a:xfrm>
          <a:prstGeom prst="rect">
            <a:avLst/>
          </a:prstGeom>
        </p:spPr>
      </p:pic>
      <p:pic>
        <p:nvPicPr>
          <p:cNvPr id="21" name="Picture 20"/>
          <p:cNvPicPr>
            <a:picLocks noChangeAspect="1"/>
          </p:cNvPicPr>
          <p:nvPr/>
        </p:nvPicPr>
        <p:blipFill>
          <a:blip r:embed="rId3"/>
          <a:stretch>
            <a:fillRect/>
          </a:stretch>
        </p:blipFill>
        <p:spPr>
          <a:xfrm>
            <a:off x="400567" y="4083893"/>
            <a:ext cx="11028820" cy="1129552"/>
          </a:xfrm>
          <a:prstGeom prst="rect">
            <a:avLst/>
          </a:prstGeom>
        </p:spPr>
      </p:pic>
    </p:spTree>
    <p:extLst>
      <p:ext uri="{BB962C8B-B14F-4D97-AF65-F5344CB8AC3E}">
        <p14:creationId xmlns:p14="http://schemas.microsoft.com/office/powerpoint/2010/main" val="518249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1483101" y="196818"/>
            <a:ext cx="9441367"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Recap - </a:t>
            </a:r>
            <a:r>
              <a:rPr lang="en-US" sz="4400" dirty="0" err="1" smtClean="0">
                <a:ln w="0"/>
                <a:solidFill>
                  <a:srgbClr val="093C71"/>
                </a:solidFill>
                <a:effectLst>
                  <a:reflection blurRad="6350" stA="53000" endA="300" endPos="35500" dir="5400000" sy="-90000" algn="bl" rotWithShape="0"/>
                </a:effectLst>
                <a:latin typeface="Letterjoin-Air Plus 1" panose="02000805000000020003" pitchFamily="50" charset="0"/>
              </a:rPr>
              <a:t>Maths</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adec="http://schemas.microsoft.com/office/drawing/2017/decorative" xmlns="" val="1"/>
              </a:ext>
            </a:extLst>
          </p:cNvPr>
          <p:cNvGrpSpPr>
            <a:grpSpLocks noChangeAspect="1"/>
          </p:cNvGrpSpPr>
          <p:nvPr/>
        </p:nvGrpSpPr>
        <p:grpSpPr>
          <a:xfrm rot="20686633">
            <a:off x="274519" y="947601"/>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9" name="TextBox 8">
            <a:extLst>
              <a:ext uri="{FF2B5EF4-FFF2-40B4-BE49-F238E27FC236}">
                <a16:creationId xmlns:a16="http://schemas.microsoft.com/office/drawing/2014/main" id="{B3D25008-87B7-4016-ADE0-F61BC28891E5}"/>
              </a:ext>
            </a:extLst>
          </p:cNvPr>
          <p:cNvSpPr txBox="1"/>
          <p:nvPr/>
        </p:nvSpPr>
        <p:spPr>
          <a:xfrm>
            <a:off x="6976060" y="1674831"/>
            <a:ext cx="4645669" cy="2308324"/>
          </a:xfrm>
          <a:prstGeom prst="rect">
            <a:avLst/>
          </a:prstGeom>
          <a:noFill/>
        </p:spPr>
        <p:txBody>
          <a:bodyPr wrap="square" rtlCol="0">
            <a:spAutoFit/>
          </a:bodyPr>
          <a:lstStyle/>
          <a:p>
            <a:r>
              <a:rPr lang="en-GB" dirty="0" smtClean="0">
                <a:latin typeface="Letterjoin-Air Plus 1" panose="02000805000000020003" pitchFamily="50" charset="0"/>
                <a:cs typeface="Cavolini" panose="03000502040302020204" pitchFamily="66" charset="0"/>
              </a:rPr>
              <a:t>Learning your number bonds up to 20 will help you with lots more maths in the future. </a:t>
            </a:r>
          </a:p>
          <a:p>
            <a:endParaRPr lang="en-GB" dirty="0" smtClean="0">
              <a:latin typeface="Letterjoin-Air Plus 1" panose="02000805000000020003" pitchFamily="50" charset="0"/>
              <a:cs typeface="Cavolini" panose="03000502040302020204" pitchFamily="66" charset="0"/>
            </a:endParaRPr>
          </a:p>
          <a:p>
            <a:r>
              <a:rPr lang="en-GB" dirty="0" smtClean="0">
                <a:latin typeface="Letterjoin-Air Plus 1" panose="02000805000000020003" pitchFamily="50" charset="0"/>
                <a:cs typeface="Cavolini" panose="03000502040302020204" pitchFamily="66" charset="0"/>
              </a:rPr>
              <a:t>Extension – Can you create your own bar model and part-whole model using different objects at home?</a:t>
            </a:r>
            <a:endParaRPr lang="en-GB" dirty="0">
              <a:latin typeface="Letterjoin-Air Plus 1" panose="02000805000000020003" pitchFamily="50" charset="0"/>
              <a:cs typeface="Cavolini" panose="03000502040302020204" pitchFamily="66" charset="0"/>
            </a:endParaRPr>
          </a:p>
        </p:txBody>
      </p:sp>
      <p:pic>
        <p:nvPicPr>
          <p:cNvPr id="2" name="Picture 1"/>
          <p:cNvPicPr>
            <a:picLocks noChangeAspect="1"/>
          </p:cNvPicPr>
          <p:nvPr/>
        </p:nvPicPr>
        <p:blipFill>
          <a:blip r:embed="rId2"/>
          <a:stretch>
            <a:fillRect/>
          </a:stretch>
        </p:blipFill>
        <p:spPr>
          <a:xfrm>
            <a:off x="1568383" y="1096005"/>
            <a:ext cx="4109746" cy="5538741"/>
          </a:xfrm>
          <a:prstGeom prst="rect">
            <a:avLst/>
          </a:prstGeom>
        </p:spPr>
      </p:pic>
    </p:spTree>
    <p:extLst>
      <p:ext uri="{BB962C8B-B14F-4D97-AF65-F5344CB8AC3E}">
        <p14:creationId xmlns:p14="http://schemas.microsoft.com/office/powerpoint/2010/main" val="2130563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 name="Group 173">
            <a:extLst>
              <a:ext uri="{FF2B5EF4-FFF2-40B4-BE49-F238E27FC236}">
                <a16:creationId xmlns:a16="http://schemas.microsoft.com/office/drawing/2014/main" id="{E6AC9028-2FB5-4F8B-982D-28553FCC52B1}"/>
              </a:ext>
              <a:ext uri="{C183D7F6-B498-43B3-948B-1728B52AA6E4}">
                <adec:decorative xmlns:adec="http://schemas.microsoft.com/office/drawing/2017/decorative" xmlns="" val="1"/>
              </a:ext>
            </a:extLst>
          </p:cNvPr>
          <p:cNvGrpSpPr>
            <a:grpSpLocks noChangeAspect="1"/>
          </p:cNvGrpSpPr>
          <p:nvPr/>
        </p:nvGrpSpPr>
        <p:grpSpPr>
          <a:xfrm rot="20739652">
            <a:off x="10241887" y="740301"/>
            <a:ext cx="1869565" cy="1533043"/>
            <a:chOff x="5439830" y="681154"/>
            <a:chExt cx="1789339" cy="1467258"/>
          </a:xfrm>
        </p:grpSpPr>
        <p:sp>
          <p:nvSpPr>
            <p:cNvPr id="175" name="Freeform: Shape 174">
              <a:extLst>
                <a:ext uri="{FF2B5EF4-FFF2-40B4-BE49-F238E27FC236}">
                  <a16:creationId xmlns:a16="http://schemas.microsoft.com/office/drawing/2014/main" id="{A379338F-500B-44DF-B20C-0353354BA4FB}"/>
                </a:ext>
              </a:extLst>
            </p:cNvPr>
            <p:cNvSpPr/>
            <p:nvPr/>
          </p:nvSpPr>
          <p:spPr>
            <a:xfrm>
              <a:off x="5497425" y="740537"/>
              <a:ext cx="1681978" cy="1359897"/>
            </a:xfrm>
            <a:custGeom>
              <a:avLst/>
              <a:gdLst>
                <a:gd name="connsiteX0" fmla="*/ 1299305 w 1390065"/>
                <a:gd name="connsiteY0" fmla="*/ 562865 h 1123882"/>
                <a:gd name="connsiteX1" fmla="*/ 1370287 w 1390065"/>
                <a:gd name="connsiteY1" fmla="*/ 428295 h 1123882"/>
                <a:gd name="connsiteX2" fmla="*/ 1373244 w 1390065"/>
                <a:gd name="connsiteY2" fmla="*/ 414986 h 1123882"/>
                <a:gd name="connsiteX3" fmla="*/ 1370287 w 1390065"/>
                <a:gd name="connsiteY3" fmla="*/ 403156 h 1123882"/>
                <a:gd name="connsiteX4" fmla="*/ 1364371 w 1390065"/>
                <a:gd name="connsiteY4" fmla="*/ 394283 h 1123882"/>
                <a:gd name="connsiteX5" fmla="*/ 1355499 w 1390065"/>
                <a:gd name="connsiteY5" fmla="*/ 388368 h 1123882"/>
                <a:gd name="connsiteX6" fmla="*/ 1343668 w 1390065"/>
                <a:gd name="connsiteY6" fmla="*/ 385410 h 1123882"/>
                <a:gd name="connsiteX7" fmla="*/ 1154383 w 1390065"/>
                <a:gd name="connsiteY7" fmla="*/ 385410 h 1123882"/>
                <a:gd name="connsiteX8" fmla="*/ 849751 w 1390065"/>
                <a:gd name="connsiteY8" fmla="*/ 80779 h 1123882"/>
                <a:gd name="connsiteX9" fmla="*/ 815739 w 1390065"/>
                <a:gd name="connsiteY9" fmla="*/ 52682 h 1123882"/>
                <a:gd name="connsiteX10" fmla="*/ 777291 w 1390065"/>
                <a:gd name="connsiteY10" fmla="*/ 33458 h 1123882"/>
                <a:gd name="connsiteX11" fmla="*/ 735884 w 1390065"/>
                <a:gd name="connsiteY11" fmla="*/ 21627 h 1123882"/>
                <a:gd name="connsiteX12" fmla="*/ 694478 w 1390065"/>
                <a:gd name="connsiteY12" fmla="*/ 17191 h 1123882"/>
                <a:gd name="connsiteX13" fmla="*/ 611666 w 1390065"/>
                <a:gd name="connsiteY13" fmla="*/ 33458 h 1123882"/>
                <a:gd name="connsiteX14" fmla="*/ 539205 w 1390065"/>
                <a:gd name="connsiteY14" fmla="*/ 82258 h 1123882"/>
                <a:gd name="connsiteX15" fmla="*/ 236052 w 1390065"/>
                <a:gd name="connsiteY15" fmla="*/ 385410 h 1123882"/>
                <a:gd name="connsiteX16" fmla="*/ 46767 w 1390065"/>
                <a:gd name="connsiteY16" fmla="*/ 385410 h 1123882"/>
                <a:gd name="connsiteX17" fmla="*/ 34936 w 1390065"/>
                <a:gd name="connsiteY17" fmla="*/ 388368 h 1123882"/>
                <a:gd name="connsiteX18" fmla="*/ 24585 w 1390065"/>
                <a:gd name="connsiteY18" fmla="*/ 394283 h 1123882"/>
                <a:gd name="connsiteX19" fmla="*/ 17191 w 1390065"/>
                <a:gd name="connsiteY19" fmla="*/ 404635 h 1123882"/>
                <a:gd name="connsiteX20" fmla="*/ 17191 w 1390065"/>
                <a:gd name="connsiteY20" fmla="*/ 414986 h 1123882"/>
                <a:gd name="connsiteX21" fmla="*/ 20149 w 1390065"/>
                <a:gd name="connsiteY21" fmla="*/ 428295 h 1123882"/>
                <a:gd name="connsiteX22" fmla="*/ 91131 w 1390065"/>
                <a:gd name="connsiteY22" fmla="*/ 562865 h 1123882"/>
                <a:gd name="connsiteX23" fmla="*/ 20149 w 1390065"/>
                <a:gd name="connsiteY23" fmla="*/ 697436 h 1123882"/>
                <a:gd name="connsiteX24" fmla="*/ 17191 w 1390065"/>
                <a:gd name="connsiteY24" fmla="*/ 712224 h 1123882"/>
                <a:gd name="connsiteX25" fmla="*/ 20149 w 1390065"/>
                <a:gd name="connsiteY25" fmla="*/ 724054 h 1123882"/>
                <a:gd name="connsiteX26" fmla="*/ 27543 w 1390065"/>
                <a:gd name="connsiteY26" fmla="*/ 732927 h 1123882"/>
                <a:gd name="connsiteX27" fmla="*/ 36415 w 1390065"/>
                <a:gd name="connsiteY27" fmla="*/ 738842 h 1123882"/>
                <a:gd name="connsiteX28" fmla="*/ 48246 w 1390065"/>
                <a:gd name="connsiteY28" fmla="*/ 740321 h 1123882"/>
                <a:gd name="connsiteX29" fmla="*/ 237531 w 1390065"/>
                <a:gd name="connsiteY29" fmla="*/ 740321 h 1123882"/>
                <a:gd name="connsiteX30" fmla="*/ 542163 w 1390065"/>
                <a:gd name="connsiteY30" fmla="*/ 1044952 h 1123882"/>
                <a:gd name="connsiteX31" fmla="*/ 614623 w 1390065"/>
                <a:gd name="connsiteY31" fmla="*/ 1093752 h 1123882"/>
                <a:gd name="connsiteX32" fmla="*/ 697436 w 1390065"/>
                <a:gd name="connsiteY32" fmla="*/ 1110019 h 1123882"/>
                <a:gd name="connsiteX33" fmla="*/ 738842 w 1390065"/>
                <a:gd name="connsiteY33" fmla="*/ 1105582 h 1123882"/>
                <a:gd name="connsiteX34" fmla="*/ 778769 w 1390065"/>
                <a:gd name="connsiteY34" fmla="*/ 1093752 h 1123882"/>
                <a:gd name="connsiteX35" fmla="*/ 817218 w 1390065"/>
                <a:gd name="connsiteY35" fmla="*/ 1073049 h 1123882"/>
                <a:gd name="connsiteX36" fmla="*/ 851230 w 1390065"/>
                <a:gd name="connsiteY36" fmla="*/ 1044952 h 1123882"/>
                <a:gd name="connsiteX37" fmla="*/ 1155862 w 1390065"/>
                <a:gd name="connsiteY37" fmla="*/ 740321 h 1123882"/>
                <a:gd name="connsiteX38" fmla="*/ 1345147 w 1390065"/>
                <a:gd name="connsiteY38" fmla="*/ 740321 h 1123882"/>
                <a:gd name="connsiteX39" fmla="*/ 1356977 w 1390065"/>
                <a:gd name="connsiteY39" fmla="*/ 737363 h 1123882"/>
                <a:gd name="connsiteX40" fmla="*/ 1365850 w 1390065"/>
                <a:gd name="connsiteY40" fmla="*/ 731448 h 1123882"/>
                <a:gd name="connsiteX41" fmla="*/ 1371765 w 1390065"/>
                <a:gd name="connsiteY41" fmla="*/ 722575 h 1123882"/>
                <a:gd name="connsiteX42" fmla="*/ 1374723 w 1390065"/>
                <a:gd name="connsiteY42" fmla="*/ 710745 h 1123882"/>
                <a:gd name="connsiteX43" fmla="*/ 1371765 w 1390065"/>
                <a:gd name="connsiteY43" fmla="*/ 697436 h 1123882"/>
                <a:gd name="connsiteX44" fmla="*/ 1299305 w 1390065"/>
                <a:gd name="connsiteY44" fmla="*/ 562865 h 112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90065" h="1123882">
                  <a:moveTo>
                    <a:pt x="1299305" y="562865"/>
                  </a:moveTo>
                  <a:lnTo>
                    <a:pt x="1370287" y="428295"/>
                  </a:lnTo>
                  <a:cubicBezTo>
                    <a:pt x="1373244" y="423859"/>
                    <a:pt x="1373244" y="419423"/>
                    <a:pt x="1373244" y="414986"/>
                  </a:cubicBezTo>
                  <a:cubicBezTo>
                    <a:pt x="1373244" y="410550"/>
                    <a:pt x="1371765" y="406113"/>
                    <a:pt x="1370287" y="403156"/>
                  </a:cubicBezTo>
                  <a:cubicBezTo>
                    <a:pt x="1368808" y="400198"/>
                    <a:pt x="1365850" y="395762"/>
                    <a:pt x="1364371" y="394283"/>
                  </a:cubicBezTo>
                  <a:cubicBezTo>
                    <a:pt x="1361414" y="391326"/>
                    <a:pt x="1358456" y="389847"/>
                    <a:pt x="1355499" y="388368"/>
                  </a:cubicBezTo>
                  <a:cubicBezTo>
                    <a:pt x="1352541" y="386889"/>
                    <a:pt x="1348105" y="385410"/>
                    <a:pt x="1343668" y="385410"/>
                  </a:cubicBezTo>
                  <a:lnTo>
                    <a:pt x="1154383" y="385410"/>
                  </a:lnTo>
                  <a:lnTo>
                    <a:pt x="849751" y="80779"/>
                  </a:lnTo>
                  <a:cubicBezTo>
                    <a:pt x="839400" y="70428"/>
                    <a:pt x="827570" y="60076"/>
                    <a:pt x="815739" y="52682"/>
                  </a:cubicBezTo>
                  <a:cubicBezTo>
                    <a:pt x="803909" y="45288"/>
                    <a:pt x="790600" y="37894"/>
                    <a:pt x="777291" y="33458"/>
                  </a:cubicBezTo>
                  <a:cubicBezTo>
                    <a:pt x="763981" y="27543"/>
                    <a:pt x="750672" y="24585"/>
                    <a:pt x="735884" y="21627"/>
                  </a:cubicBezTo>
                  <a:cubicBezTo>
                    <a:pt x="722575" y="18670"/>
                    <a:pt x="707787" y="17191"/>
                    <a:pt x="694478" y="17191"/>
                  </a:cubicBezTo>
                  <a:cubicBezTo>
                    <a:pt x="666381" y="17191"/>
                    <a:pt x="638284" y="23106"/>
                    <a:pt x="611666" y="33458"/>
                  </a:cubicBezTo>
                  <a:cubicBezTo>
                    <a:pt x="585048" y="43809"/>
                    <a:pt x="561387" y="60076"/>
                    <a:pt x="539205" y="82258"/>
                  </a:cubicBezTo>
                  <a:lnTo>
                    <a:pt x="236052" y="385410"/>
                  </a:lnTo>
                  <a:lnTo>
                    <a:pt x="46767" y="385410"/>
                  </a:lnTo>
                  <a:cubicBezTo>
                    <a:pt x="42330" y="385410"/>
                    <a:pt x="39373" y="386889"/>
                    <a:pt x="34936" y="388368"/>
                  </a:cubicBezTo>
                  <a:cubicBezTo>
                    <a:pt x="31979" y="389847"/>
                    <a:pt x="27543" y="391326"/>
                    <a:pt x="24585" y="394283"/>
                  </a:cubicBezTo>
                  <a:cubicBezTo>
                    <a:pt x="21627" y="397241"/>
                    <a:pt x="20149" y="400198"/>
                    <a:pt x="17191" y="404635"/>
                  </a:cubicBezTo>
                  <a:cubicBezTo>
                    <a:pt x="18670" y="407592"/>
                    <a:pt x="17191" y="410550"/>
                    <a:pt x="17191" y="414986"/>
                  </a:cubicBezTo>
                  <a:cubicBezTo>
                    <a:pt x="17191" y="419423"/>
                    <a:pt x="18670" y="425338"/>
                    <a:pt x="20149" y="428295"/>
                  </a:cubicBezTo>
                  <a:lnTo>
                    <a:pt x="91131" y="562865"/>
                  </a:lnTo>
                  <a:lnTo>
                    <a:pt x="20149" y="697436"/>
                  </a:lnTo>
                  <a:cubicBezTo>
                    <a:pt x="17191" y="701872"/>
                    <a:pt x="17191" y="706308"/>
                    <a:pt x="17191" y="712224"/>
                  </a:cubicBezTo>
                  <a:cubicBezTo>
                    <a:pt x="17191" y="716660"/>
                    <a:pt x="18670" y="721096"/>
                    <a:pt x="20149" y="724054"/>
                  </a:cubicBezTo>
                  <a:cubicBezTo>
                    <a:pt x="21627" y="727011"/>
                    <a:pt x="24585" y="731448"/>
                    <a:pt x="27543" y="732927"/>
                  </a:cubicBezTo>
                  <a:cubicBezTo>
                    <a:pt x="29021" y="735884"/>
                    <a:pt x="31979" y="737363"/>
                    <a:pt x="36415" y="738842"/>
                  </a:cubicBezTo>
                  <a:cubicBezTo>
                    <a:pt x="39373" y="740321"/>
                    <a:pt x="43809" y="740321"/>
                    <a:pt x="48246" y="740321"/>
                  </a:cubicBezTo>
                  <a:lnTo>
                    <a:pt x="237531" y="740321"/>
                  </a:lnTo>
                  <a:lnTo>
                    <a:pt x="542163" y="1044952"/>
                  </a:lnTo>
                  <a:cubicBezTo>
                    <a:pt x="564344" y="1067134"/>
                    <a:pt x="588005" y="1081922"/>
                    <a:pt x="614623" y="1093752"/>
                  </a:cubicBezTo>
                  <a:cubicBezTo>
                    <a:pt x="641242" y="1104104"/>
                    <a:pt x="669339" y="1110019"/>
                    <a:pt x="697436" y="1110019"/>
                  </a:cubicBezTo>
                  <a:cubicBezTo>
                    <a:pt x="710745" y="1110019"/>
                    <a:pt x="725533" y="1108540"/>
                    <a:pt x="738842" y="1105582"/>
                  </a:cubicBezTo>
                  <a:cubicBezTo>
                    <a:pt x="752151" y="1102625"/>
                    <a:pt x="766939" y="1099667"/>
                    <a:pt x="778769" y="1093752"/>
                  </a:cubicBezTo>
                  <a:cubicBezTo>
                    <a:pt x="792079" y="1087837"/>
                    <a:pt x="805388" y="1081922"/>
                    <a:pt x="817218" y="1073049"/>
                  </a:cubicBezTo>
                  <a:cubicBezTo>
                    <a:pt x="829048" y="1065655"/>
                    <a:pt x="840879" y="1055304"/>
                    <a:pt x="851230" y="1044952"/>
                  </a:cubicBezTo>
                  <a:lnTo>
                    <a:pt x="1155862" y="740321"/>
                  </a:lnTo>
                  <a:lnTo>
                    <a:pt x="1345147" y="740321"/>
                  </a:lnTo>
                  <a:cubicBezTo>
                    <a:pt x="1349584" y="740321"/>
                    <a:pt x="1352541" y="738842"/>
                    <a:pt x="1356977" y="737363"/>
                  </a:cubicBezTo>
                  <a:cubicBezTo>
                    <a:pt x="1359935" y="735884"/>
                    <a:pt x="1364371" y="734405"/>
                    <a:pt x="1365850" y="731448"/>
                  </a:cubicBezTo>
                  <a:cubicBezTo>
                    <a:pt x="1368808" y="728490"/>
                    <a:pt x="1370287" y="725533"/>
                    <a:pt x="1371765" y="722575"/>
                  </a:cubicBezTo>
                  <a:cubicBezTo>
                    <a:pt x="1373244" y="719618"/>
                    <a:pt x="1374723" y="715181"/>
                    <a:pt x="1374723" y="710745"/>
                  </a:cubicBezTo>
                  <a:cubicBezTo>
                    <a:pt x="1374723" y="706308"/>
                    <a:pt x="1373244" y="701872"/>
                    <a:pt x="1371765" y="697436"/>
                  </a:cubicBezTo>
                  <a:lnTo>
                    <a:pt x="1299305" y="562865"/>
                  </a:lnTo>
                  <a:close/>
                </a:path>
              </a:pathLst>
            </a:custGeom>
            <a:solidFill>
              <a:schemeClr val="accent1"/>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76" name="Freeform: Shape 175">
              <a:extLst>
                <a:ext uri="{FF2B5EF4-FFF2-40B4-BE49-F238E27FC236}">
                  <a16:creationId xmlns:a16="http://schemas.microsoft.com/office/drawing/2014/main" id="{8ADC292B-F6BE-4257-8041-8F20E1CB7A2F}"/>
                </a:ext>
              </a:extLst>
            </p:cNvPr>
            <p:cNvSpPr/>
            <p:nvPr/>
          </p:nvSpPr>
          <p:spPr>
            <a:xfrm>
              <a:off x="6920173" y="1238877"/>
              <a:ext cx="143147" cy="143147"/>
            </a:xfrm>
            <a:custGeom>
              <a:avLst/>
              <a:gdLst>
                <a:gd name="connsiteX0" fmla="*/ 82073 w 118303"/>
                <a:gd name="connsiteY0" fmla="*/ 11091 h 118303"/>
                <a:gd name="connsiteX1" fmla="*/ 82073 w 118303"/>
                <a:gd name="connsiteY1" fmla="*/ 11091 h 118303"/>
                <a:gd name="connsiteX2" fmla="*/ 80594 w 118303"/>
                <a:gd name="connsiteY2" fmla="*/ 27357 h 118303"/>
                <a:gd name="connsiteX3" fmla="*/ 68764 w 118303"/>
                <a:gd name="connsiteY3" fmla="*/ 36231 h 118303"/>
                <a:gd name="connsiteX4" fmla="*/ 68764 w 118303"/>
                <a:gd name="connsiteY4" fmla="*/ 37709 h 118303"/>
                <a:gd name="connsiteX5" fmla="*/ 68764 w 118303"/>
                <a:gd name="connsiteY5" fmla="*/ 37709 h 118303"/>
                <a:gd name="connsiteX6" fmla="*/ 82073 w 118303"/>
                <a:gd name="connsiteY6" fmla="*/ 42145 h 118303"/>
                <a:gd name="connsiteX7" fmla="*/ 86509 w 118303"/>
                <a:gd name="connsiteY7" fmla="*/ 55455 h 118303"/>
                <a:gd name="connsiteX8" fmla="*/ 87988 w 118303"/>
                <a:gd name="connsiteY8" fmla="*/ 56933 h 118303"/>
                <a:gd name="connsiteX9" fmla="*/ 87988 w 118303"/>
                <a:gd name="connsiteY9" fmla="*/ 56933 h 118303"/>
                <a:gd name="connsiteX10" fmla="*/ 96861 w 118303"/>
                <a:gd name="connsiteY10" fmla="*/ 45103 h 118303"/>
                <a:gd name="connsiteX11" fmla="*/ 111649 w 118303"/>
                <a:gd name="connsiteY11" fmla="*/ 45103 h 118303"/>
                <a:gd name="connsiteX12" fmla="*/ 113128 w 118303"/>
                <a:gd name="connsiteY12" fmla="*/ 43625 h 118303"/>
                <a:gd name="connsiteX13" fmla="*/ 113128 w 118303"/>
                <a:gd name="connsiteY13" fmla="*/ 42145 h 118303"/>
                <a:gd name="connsiteX14" fmla="*/ 105734 w 118303"/>
                <a:gd name="connsiteY14" fmla="*/ 30315 h 118303"/>
                <a:gd name="connsiteX15" fmla="*/ 110170 w 118303"/>
                <a:gd name="connsiteY15" fmla="*/ 15527 h 118303"/>
                <a:gd name="connsiteX16" fmla="*/ 108691 w 118303"/>
                <a:gd name="connsiteY16" fmla="*/ 14049 h 118303"/>
                <a:gd name="connsiteX17" fmla="*/ 108691 w 118303"/>
                <a:gd name="connsiteY17" fmla="*/ 14049 h 118303"/>
                <a:gd name="connsiteX18" fmla="*/ 93903 w 118303"/>
                <a:gd name="connsiteY18" fmla="*/ 18485 h 118303"/>
                <a:gd name="connsiteX19" fmla="*/ 82073 w 118303"/>
                <a:gd name="connsiteY19" fmla="*/ 11091 h 118303"/>
                <a:gd name="connsiteX20" fmla="*/ 82073 w 118303"/>
                <a:gd name="connsiteY20" fmla="*/ 11091 h 118303"/>
                <a:gd name="connsiteX21" fmla="*/ 55455 w 118303"/>
                <a:gd name="connsiteY21" fmla="*/ 49539 h 118303"/>
                <a:gd name="connsiteX22" fmla="*/ 55455 w 118303"/>
                <a:gd name="connsiteY22" fmla="*/ 49539 h 118303"/>
                <a:gd name="connsiteX23" fmla="*/ 11091 w 118303"/>
                <a:gd name="connsiteY23" fmla="*/ 93903 h 118303"/>
                <a:gd name="connsiteX24" fmla="*/ 11091 w 118303"/>
                <a:gd name="connsiteY24" fmla="*/ 95382 h 118303"/>
                <a:gd name="connsiteX25" fmla="*/ 12570 w 118303"/>
                <a:gd name="connsiteY25" fmla="*/ 95382 h 118303"/>
                <a:gd name="connsiteX26" fmla="*/ 12570 w 118303"/>
                <a:gd name="connsiteY26" fmla="*/ 95382 h 118303"/>
                <a:gd name="connsiteX27" fmla="*/ 56934 w 118303"/>
                <a:gd name="connsiteY27" fmla="*/ 51019 h 118303"/>
                <a:gd name="connsiteX28" fmla="*/ 55455 w 118303"/>
                <a:gd name="connsiteY28" fmla="*/ 49539 h 118303"/>
                <a:gd name="connsiteX29" fmla="*/ 55455 w 118303"/>
                <a:gd name="connsiteY29" fmla="*/ 49539 h 118303"/>
                <a:gd name="connsiteX30" fmla="*/ 73200 w 118303"/>
                <a:gd name="connsiteY30" fmla="*/ 51019 h 118303"/>
                <a:gd name="connsiteX31" fmla="*/ 73200 w 118303"/>
                <a:gd name="connsiteY31" fmla="*/ 51019 h 118303"/>
                <a:gd name="connsiteX32" fmla="*/ 33273 w 118303"/>
                <a:gd name="connsiteY32" fmla="*/ 89467 h 118303"/>
                <a:gd name="connsiteX33" fmla="*/ 33273 w 118303"/>
                <a:gd name="connsiteY33" fmla="*/ 90946 h 118303"/>
                <a:gd name="connsiteX34" fmla="*/ 34752 w 118303"/>
                <a:gd name="connsiteY34" fmla="*/ 90946 h 118303"/>
                <a:gd name="connsiteX35" fmla="*/ 73200 w 118303"/>
                <a:gd name="connsiteY35" fmla="*/ 52497 h 118303"/>
                <a:gd name="connsiteX36" fmla="*/ 73200 w 118303"/>
                <a:gd name="connsiteY36" fmla="*/ 51019 h 118303"/>
                <a:gd name="connsiteX37" fmla="*/ 73200 w 118303"/>
                <a:gd name="connsiteY37" fmla="*/ 51019 h 118303"/>
                <a:gd name="connsiteX38" fmla="*/ 74679 w 118303"/>
                <a:gd name="connsiteY38" fmla="*/ 68764 h 118303"/>
                <a:gd name="connsiteX39" fmla="*/ 74679 w 118303"/>
                <a:gd name="connsiteY39" fmla="*/ 68764 h 118303"/>
                <a:gd name="connsiteX40" fmla="*/ 30315 w 118303"/>
                <a:gd name="connsiteY40" fmla="*/ 113128 h 118303"/>
                <a:gd name="connsiteX41" fmla="*/ 30315 w 118303"/>
                <a:gd name="connsiteY41" fmla="*/ 114606 h 118303"/>
                <a:gd name="connsiteX42" fmla="*/ 31794 w 118303"/>
                <a:gd name="connsiteY42" fmla="*/ 114606 h 118303"/>
                <a:gd name="connsiteX43" fmla="*/ 31794 w 118303"/>
                <a:gd name="connsiteY43" fmla="*/ 114606 h 118303"/>
                <a:gd name="connsiteX44" fmla="*/ 76158 w 118303"/>
                <a:gd name="connsiteY44" fmla="*/ 70243 h 118303"/>
                <a:gd name="connsiteX45" fmla="*/ 74679 w 118303"/>
                <a:gd name="connsiteY45" fmla="*/ 68764 h 118303"/>
                <a:gd name="connsiteX46" fmla="*/ 74679 w 118303"/>
                <a:gd name="connsiteY46" fmla="*/ 68764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8303" h="118303">
                  <a:moveTo>
                    <a:pt x="82073" y="11091"/>
                  </a:moveTo>
                  <a:cubicBezTo>
                    <a:pt x="80594" y="11091"/>
                    <a:pt x="80594" y="12569"/>
                    <a:pt x="82073" y="11091"/>
                  </a:cubicBezTo>
                  <a:lnTo>
                    <a:pt x="80594" y="27357"/>
                  </a:lnTo>
                  <a:lnTo>
                    <a:pt x="68764" y="36231"/>
                  </a:lnTo>
                  <a:cubicBezTo>
                    <a:pt x="68764" y="36231"/>
                    <a:pt x="68764" y="37709"/>
                    <a:pt x="68764" y="37709"/>
                  </a:cubicBezTo>
                  <a:cubicBezTo>
                    <a:pt x="68764" y="37709"/>
                    <a:pt x="68764" y="37709"/>
                    <a:pt x="68764" y="37709"/>
                  </a:cubicBezTo>
                  <a:lnTo>
                    <a:pt x="82073" y="42145"/>
                  </a:lnTo>
                  <a:lnTo>
                    <a:pt x="86509" y="55455"/>
                  </a:lnTo>
                  <a:cubicBezTo>
                    <a:pt x="86509" y="55455"/>
                    <a:pt x="87988" y="56933"/>
                    <a:pt x="87988" y="56933"/>
                  </a:cubicBezTo>
                  <a:cubicBezTo>
                    <a:pt x="87988" y="56933"/>
                    <a:pt x="87988" y="56933"/>
                    <a:pt x="87988" y="56933"/>
                  </a:cubicBezTo>
                  <a:lnTo>
                    <a:pt x="96861" y="45103"/>
                  </a:lnTo>
                  <a:lnTo>
                    <a:pt x="111649" y="45103"/>
                  </a:lnTo>
                  <a:cubicBezTo>
                    <a:pt x="113128" y="45103"/>
                    <a:pt x="113128" y="45103"/>
                    <a:pt x="113128" y="43625"/>
                  </a:cubicBezTo>
                  <a:cubicBezTo>
                    <a:pt x="113128" y="43625"/>
                    <a:pt x="113128" y="43625"/>
                    <a:pt x="113128" y="42145"/>
                  </a:cubicBezTo>
                  <a:lnTo>
                    <a:pt x="105734" y="30315"/>
                  </a:lnTo>
                  <a:lnTo>
                    <a:pt x="110170" y="15527"/>
                  </a:lnTo>
                  <a:cubicBezTo>
                    <a:pt x="110170" y="15527"/>
                    <a:pt x="110170" y="14049"/>
                    <a:pt x="108691" y="14049"/>
                  </a:cubicBezTo>
                  <a:cubicBezTo>
                    <a:pt x="108691" y="14049"/>
                    <a:pt x="108691" y="14049"/>
                    <a:pt x="108691" y="14049"/>
                  </a:cubicBezTo>
                  <a:lnTo>
                    <a:pt x="93903" y="18485"/>
                  </a:lnTo>
                  <a:lnTo>
                    <a:pt x="82073" y="11091"/>
                  </a:lnTo>
                  <a:cubicBezTo>
                    <a:pt x="82073" y="11091"/>
                    <a:pt x="82073" y="11091"/>
                    <a:pt x="82073" y="11091"/>
                  </a:cubicBezTo>
                  <a:close/>
                  <a:moveTo>
                    <a:pt x="55455" y="49539"/>
                  </a:moveTo>
                  <a:cubicBezTo>
                    <a:pt x="55455" y="49539"/>
                    <a:pt x="55455" y="51019"/>
                    <a:pt x="55455" y="49539"/>
                  </a:cubicBezTo>
                  <a:lnTo>
                    <a:pt x="11091" y="93903"/>
                  </a:lnTo>
                  <a:cubicBezTo>
                    <a:pt x="11091" y="93903"/>
                    <a:pt x="11091" y="95382"/>
                    <a:pt x="11091" y="95382"/>
                  </a:cubicBezTo>
                  <a:cubicBezTo>
                    <a:pt x="11091" y="95382"/>
                    <a:pt x="12570" y="95382"/>
                    <a:pt x="12570" y="95382"/>
                  </a:cubicBezTo>
                  <a:cubicBezTo>
                    <a:pt x="12570" y="95382"/>
                    <a:pt x="12570" y="95382"/>
                    <a:pt x="12570" y="95382"/>
                  </a:cubicBezTo>
                  <a:lnTo>
                    <a:pt x="56934" y="51019"/>
                  </a:lnTo>
                  <a:cubicBezTo>
                    <a:pt x="56934" y="52497"/>
                    <a:pt x="56934" y="51019"/>
                    <a:pt x="55455" y="49539"/>
                  </a:cubicBezTo>
                  <a:cubicBezTo>
                    <a:pt x="56934" y="49539"/>
                    <a:pt x="55455" y="49539"/>
                    <a:pt x="55455" y="49539"/>
                  </a:cubicBezTo>
                  <a:close/>
                  <a:moveTo>
                    <a:pt x="73200" y="51019"/>
                  </a:moveTo>
                  <a:cubicBezTo>
                    <a:pt x="73200" y="51019"/>
                    <a:pt x="73200" y="51019"/>
                    <a:pt x="73200" y="51019"/>
                  </a:cubicBezTo>
                  <a:lnTo>
                    <a:pt x="33273" y="89467"/>
                  </a:lnTo>
                  <a:cubicBezTo>
                    <a:pt x="33273" y="89467"/>
                    <a:pt x="33273" y="90946"/>
                    <a:pt x="33273" y="90946"/>
                  </a:cubicBezTo>
                  <a:cubicBezTo>
                    <a:pt x="33273" y="90946"/>
                    <a:pt x="34752" y="90946"/>
                    <a:pt x="34752" y="90946"/>
                  </a:cubicBezTo>
                  <a:lnTo>
                    <a:pt x="73200" y="52497"/>
                  </a:lnTo>
                  <a:cubicBezTo>
                    <a:pt x="74679" y="53976"/>
                    <a:pt x="74679" y="52497"/>
                    <a:pt x="73200" y="51019"/>
                  </a:cubicBezTo>
                  <a:cubicBezTo>
                    <a:pt x="74679" y="51019"/>
                    <a:pt x="74679" y="51019"/>
                    <a:pt x="73200" y="51019"/>
                  </a:cubicBezTo>
                  <a:close/>
                  <a:moveTo>
                    <a:pt x="74679" y="68764"/>
                  </a:moveTo>
                  <a:cubicBezTo>
                    <a:pt x="74679" y="68764"/>
                    <a:pt x="74679" y="70243"/>
                    <a:pt x="74679" y="68764"/>
                  </a:cubicBezTo>
                  <a:lnTo>
                    <a:pt x="30315" y="113128"/>
                  </a:lnTo>
                  <a:cubicBezTo>
                    <a:pt x="30315" y="113128"/>
                    <a:pt x="30315" y="114606"/>
                    <a:pt x="30315" y="114606"/>
                  </a:cubicBezTo>
                  <a:cubicBezTo>
                    <a:pt x="30315" y="114606"/>
                    <a:pt x="31794" y="114606"/>
                    <a:pt x="31794" y="114606"/>
                  </a:cubicBezTo>
                  <a:cubicBezTo>
                    <a:pt x="31794" y="114606"/>
                    <a:pt x="31794" y="114606"/>
                    <a:pt x="31794" y="114606"/>
                  </a:cubicBezTo>
                  <a:lnTo>
                    <a:pt x="76158" y="70243"/>
                  </a:lnTo>
                  <a:cubicBezTo>
                    <a:pt x="76158" y="71721"/>
                    <a:pt x="76158" y="70243"/>
                    <a:pt x="74679" y="68764"/>
                  </a:cubicBezTo>
                  <a:cubicBezTo>
                    <a:pt x="76158" y="70243"/>
                    <a:pt x="74679" y="68764"/>
                    <a:pt x="74679" y="68764"/>
                  </a:cubicBezTo>
                  <a:close/>
                </a:path>
              </a:pathLst>
            </a:custGeom>
            <a:solidFill>
              <a:schemeClr val="accent6"/>
            </a:solidFill>
            <a:ln w="9525" cap="flat">
              <a:noFill/>
              <a:prstDash val="solid"/>
              <a:miter/>
            </a:ln>
          </p:spPr>
          <p:txBody>
            <a:bodyPr rtlCol="0" anchor="ctr"/>
            <a:lstStyle/>
            <a:p>
              <a:endParaRPr lang="en-US" sz="2400" dirty="0">
                <a:latin typeface="Letterjoin-Air Plus 1" panose="02000805000000020003" pitchFamily="50" charset="0"/>
              </a:endParaRPr>
            </a:p>
          </p:txBody>
        </p:sp>
        <p:sp>
          <p:nvSpPr>
            <p:cNvPr id="177" name="Freeform: Shape 176">
              <a:extLst>
                <a:ext uri="{FF2B5EF4-FFF2-40B4-BE49-F238E27FC236}">
                  <a16:creationId xmlns:a16="http://schemas.microsoft.com/office/drawing/2014/main" id="{1F84935B-975A-4528-9120-90C484C631BA}"/>
                </a:ext>
              </a:extLst>
            </p:cNvPr>
            <p:cNvSpPr/>
            <p:nvPr/>
          </p:nvSpPr>
          <p:spPr>
            <a:xfrm>
              <a:off x="5934023" y="1110930"/>
              <a:ext cx="107361" cy="107361"/>
            </a:xfrm>
            <a:custGeom>
              <a:avLst/>
              <a:gdLst>
                <a:gd name="connsiteX0" fmla="*/ 45288 w 88727"/>
                <a:gd name="connsiteY0" fmla="*/ 64512 h 88727"/>
                <a:gd name="connsiteX1" fmla="*/ 27543 w 88727"/>
                <a:gd name="connsiteY1" fmla="*/ 46767 h 88727"/>
                <a:gd name="connsiteX2" fmla="*/ 45288 w 88727"/>
                <a:gd name="connsiteY2" fmla="*/ 29021 h 88727"/>
                <a:gd name="connsiteX3" fmla="*/ 63034 w 88727"/>
                <a:gd name="connsiteY3" fmla="*/ 46767 h 88727"/>
                <a:gd name="connsiteX4" fmla="*/ 45288 w 88727"/>
                <a:gd name="connsiteY4" fmla="*/ 64512 h 88727"/>
                <a:gd name="connsiteX5" fmla="*/ 45288 w 88727"/>
                <a:gd name="connsiteY5" fmla="*/ 17191 h 88727"/>
                <a:gd name="connsiteX6" fmla="*/ 17191 w 88727"/>
                <a:gd name="connsiteY6" fmla="*/ 45288 h 88727"/>
                <a:gd name="connsiteX7" fmla="*/ 45288 w 88727"/>
                <a:gd name="connsiteY7" fmla="*/ 73385 h 88727"/>
                <a:gd name="connsiteX8" fmla="*/ 73385 w 88727"/>
                <a:gd name="connsiteY8" fmla="*/ 45288 h 88727"/>
                <a:gd name="connsiteX9" fmla="*/ 45288 w 88727"/>
                <a:gd name="connsiteY9" fmla="*/ 1719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727" h="88727">
                  <a:moveTo>
                    <a:pt x="45288" y="64512"/>
                  </a:moveTo>
                  <a:cubicBezTo>
                    <a:pt x="34936" y="64512"/>
                    <a:pt x="27543" y="57118"/>
                    <a:pt x="27543" y="46767"/>
                  </a:cubicBezTo>
                  <a:cubicBezTo>
                    <a:pt x="27543" y="36415"/>
                    <a:pt x="34936" y="29021"/>
                    <a:pt x="45288" y="29021"/>
                  </a:cubicBezTo>
                  <a:cubicBezTo>
                    <a:pt x="55640" y="29021"/>
                    <a:pt x="63034" y="36415"/>
                    <a:pt x="63034" y="46767"/>
                  </a:cubicBezTo>
                  <a:cubicBezTo>
                    <a:pt x="63034" y="55640"/>
                    <a:pt x="55640" y="64512"/>
                    <a:pt x="45288" y="64512"/>
                  </a:cubicBezTo>
                  <a:moveTo>
                    <a:pt x="45288" y="17191"/>
                  </a:moveTo>
                  <a:cubicBezTo>
                    <a:pt x="29021" y="17191"/>
                    <a:pt x="17191" y="30500"/>
                    <a:pt x="17191" y="45288"/>
                  </a:cubicBezTo>
                  <a:cubicBezTo>
                    <a:pt x="17191" y="61555"/>
                    <a:pt x="30500" y="73385"/>
                    <a:pt x="45288" y="73385"/>
                  </a:cubicBezTo>
                  <a:cubicBezTo>
                    <a:pt x="60076" y="73385"/>
                    <a:pt x="73385" y="60076"/>
                    <a:pt x="73385" y="45288"/>
                  </a:cubicBezTo>
                  <a:cubicBezTo>
                    <a:pt x="73385" y="30500"/>
                    <a:pt x="60076" y="17191"/>
                    <a:pt x="45288" y="17191"/>
                  </a:cubicBezTo>
                </a:path>
              </a:pathLst>
            </a:custGeom>
            <a:solidFill>
              <a:schemeClr val="accent4"/>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78" name="Freeform: Shape 177">
              <a:extLst>
                <a:ext uri="{FF2B5EF4-FFF2-40B4-BE49-F238E27FC236}">
                  <a16:creationId xmlns:a16="http://schemas.microsoft.com/office/drawing/2014/main" id="{A978067F-D179-4497-A0A7-A24A3CC89396}"/>
                </a:ext>
              </a:extLst>
            </p:cNvPr>
            <p:cNvSpPr/>
            <p:nvPr/>
          </p:nvSpPr>
          <p:spPr>
            <a:xfrm>
              <a:off x="6036014" y="855055"/>
              <a:ext cx="590482" cy="912563"/>
            </a:xfrm>
            <a:custGeom>
              <a:avLst/>
              <a:gdLst>
                <a:gd name="connsiteX0" fmla="*/ 324780 w 488001"/>
                <a:gd name="connsiteY0" fmla="*/ 701872 h 754184"/>
                <a:gd name="connsiteX1" fmla="*/ 346962 w 488001"/>
                <a:gd name="connsiteY1" fmla="*/ 650114 h 754184"/>
                <a:gd name="connsiteX2" fmla="*/ 355835 w 488001"/>
                <a:gd name="connsiteY2" fmla="*/ 619060 h 754184"/>
                <a:gd name="connsiteX3" fmla="*/ 366186 w 488001"/>
                <a:gd name="connsiteY3" fmla="*/ 576175 h 754184"/>
                <a:gd name="connsiteX4" fmla="*/ 453435 w 488001"/>
                <a:gd name="connsiteY4" fmla="*/ 716660 h 754184"/>
                <a:gd name="connsiteX5" fmla="*/ 324780 w 488001"/>
                <a:gd name="connsiteY5" fmla="*/ 701872 h 754184"/>
                <a:gd name="connsiteX6" fmla="*/ 42330 w 488001"/>
                <a:gd name="connsiteY6" fmla="*/ 716660 h 754184"/>
                <a:gd name="connsiteX7" fmla="*/ 129579 w 488001"/>
                <a:gd name="connsiteY7" fmla="*/ 576175 h 754184"/>
                <a:gd name="connsiteX8" fmla="*/ 139931 w 488001"/>
                <a:gd name="connsiteY8" fmla="*/ 619060 h 754184"/>
                <a:gd name="connsiteX9" fmla="*/ 148804 w 488001"/>
                <a:gd name="connsiteY9" fmla="*/ 650114 h 754184"/>
                <a:gd name="connsiteX10" fmla="*/ 170985 w 488001"/>
                <a:gd name="connsiteY10" fmla="*/ 701872 h 754184"/>
                <a:gd name="connsiteX11" fmla="*/ 42330 w 488001"/>
                <a:gd name="connsiteY11" fmla="*/ 716660 h 754184"/>
                <a:gd name="connsiteX12" fmla="*/ 369144 w 488001"/>
                <a:gd name="connsiteY12" fmla="*/ 551035 h 754184"/>
                <a:gd name="connsiteX13" fmla="*/ 380974 w 488001"/>
                <a:gd name="connsiteY13" fmla="*/ 392804 h 754184"/>
                <a:gd name="connsiteX14" fmla="*/ 246404 w 488001"/>
                <a:gd name="connsiteY14" fmla="*/ 17191 h 754184"/>
                <a:gd name="connsiteX15" fmla="*/ 196125 w 488001"/>
                <a:gd name="connsiteY15" fmla="*/ 95567 h 754184"/>
                <a:gd name="connsiteX16" fmla="*/ 196125 w 488001"/>
                <a:gd name="connsiteY16" fmla="*/ 97046 h 754184"/>
                <a:gd name="connsiteX17" fmla="*/ 111834 w 488001"/>
                <a:gd name="connsiteY17" fmla="*/ 394283 h 754184"/>
                <a:gd name="connsiteX18" fmla="*/ 123664 w 488001"/>
                <a:gd name="connsiteY18" fmla="*/ 552514 h 754184"/>
                <a:gd name="connsiteX19" fmla="*/ 17191 w 488001"/>
                <a:gd name="connsiteY19" fmla="*/ 743278 h 754184"/>
                <a:gd name="connsiteX20" fmla="*/ 194646 w 488001"/>
                <a:gd name="connsiteY20" fmla="*/ 722575 h 754184"/>
                <a:gd name="connsiteX21" fmla="*/ 200561 w 488001"/>
                <a:gd name="connsiteY21" fmla="*/ 722575 h 754184"/>
                <a:gd name="connsiteX22" fmla="*/ 200561 w 488001"/>
                <a:gd name="connsiteY22" fmla="*/ 722575 h 754184"/>
                <a:gd name="connsiteX23" fmla="*/ 290768 w 488001"/>
                <a:gd name="connsiteY23" fmla="*/ 722575 h 754184"/>
                <a:gd name="connsiteX24" fmla="*/ 290768 w 488001"/>
                <a:gd name="connsiteY24" fmla="*/ 722575 h 754184"/>
                <a:gd name="connsiteX25" fmla="*/ 296683 w 488001"/>
                <a:gd name="connsiteY25" fmla="*/ 722575 h 754184"/>
                <a:gd name="connsiteX26" fmla="*/ 474138 w 488001"/>
                <a:gd name="connsiteY26" fmla="*/ 743278 h 754184"/>
                <a:gd name="connsiteX27" fmla="*/ 369144 w 488001"/>
                <a:gd name="connsiteY27" fmla="*/ 551035 h 75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8001" h="754184">
                  <a:moveTo>
                    <a:pt x="324780" y="701872"/>
                  </a:moveTo>
                  <a:cubicBezTo>
                    <a:pt x="332174" y="685605"/>
                    <a:pt x="341047" y="664902"/>
                    <a:pt x="346962" y="650114"/>
                  </a:cubicBezTo>
                  <a:cubicBezTo>
                    <a:pt x="349919" y="642720"/>
                    <a:pt x="352877" y="630890"/>
                    <a:pt x="355835" y="619060"/>
                  </a:cubicBezTo>
                  <a:cubicBezTo>
                    <a:pt x="358792" y="605750"/>
                    <a:pt x="363229" y="590963"/>
                    <a:pt x="366186" y="576175"/>
                  </a:cubicBezTo>
                  <a:cubicBezTo>
                    <a:pt x="395762" y="605750"/>
                    <a:pt x="441605" y="658987"/>
                    <a:pt x="453435" y="716660"/>
                  </a:cubicBezTo>
                  <a:cubicBezTo>
                    <a:pt x="401677" y="706308"/>
                    <a:pt x="354356" y="703351"/>
                    <a:pt x="324780" y="701872"/>
                  </a:cubicBezTo>
                  <a:moveTo>
                    <a:pt x="42330" y="716660"/>
                  </a:moveTo>
                  <a:cubicBezTo>
                    <a:pt x="54161" y="658987"/>
                    <a:pt x="100003" y="605750"/>
                    <a:pt x="129579" y="576175"/>
                  </a:cubicBezTo>
                  <a:cubicBezTo>
                    <a:pt x="132537" y="590963"/>
                    <a:pt x="135494" y="605750"/>
                    <a:pt x="139931" y="619060"/>
                  </a:cubicBezTo>
                  <a:cubicBezTo>
                    <a:pt x="142888" y="630890"/>
                    <a:pt x="145846" y="642720"/>
                    <a:pt x="148804" y="650114"/>
                  </a:cubicBezTo>
                  <a:cubicBezTo>
                    <a:pt x="154719" y="664902"/>
                    <a:pt x="163592" y="685605"/>
                    <a:pt x="170985" y="701872"/>
                  </a:cubicBezTo>
                  <a:cubicBezTo>
                    <a:pt x="138452" y="703351"/>
                    <a:pt x="91131" y="706308"/>
                    <a:pt x="42330" y="716660"/>
                  </a:cubicBezTo>
                  <a:moveTo>
                    <a:pt x="369144" y="551035"/>
                  </a:moveTo>
                  <a:cubicBezTo>
                    <a:pt x="376538" y="502235"/>
                    <a:pt x="380974" y="448998"/>
                    <a:pt x="380974" y="392804"/>
                  </a:cubicBezTo>
                  <a:cubicBezTo>
                    <a:pt x="380974" y="185773"/>
                    <a:pt x="246404" y="17191"/>
                    <a:pt x="246404" y="17191"/>
                  </a:cubicBezTo>
                  <a:cubicBezTo>
                    <a:pt x="246404" y="17191"/>
                    <a:pt x="222743" y="46767"/>
                    <a:pt x="196125" y="95567"/>
                  </a:cubicBezTo>
                  <a:cubicBezTo>
                    <a:pt x="196125" y="95567"/>
                    <a:pt x="196125" y="95567"/>
                    <a:pt x="196125" y="97046"/>
                  </a:cubicBezTo>
                  <a:cubicBezTo>
                    <a:pt x="157676" y="166549"/>
                    <a:pt x="111834" y="273022"/>
                    <a:pt x="111834" y="394283"/>
                  </a:cubicBezTo>
                  <a:cubicBezTo>
                    <a:pt x="111834" y="450477"/>
                    <a:pt x="116270" y="503714"/>
                    <a:pt x="123664" y="552514"/>
                  </a:cubicBezTo>
                  <a:cubicBezTo>
                    <a:pt x="89652" y="585047"/>
                    <a:pt x="17191" y="660466"/>
                    <a:pt x="17191" y="743278"/>
                  </a:cubicBezTo>
                  <a:cubicBezTo>
                    <a:pt x="92609" y="724054"/>
                    <a:pt x="170985" y="722575"/>
                    <a:pt x="194646" y="722575"/>
                  </a:cubicBezTo>
                  <a:cubicBezTo>
                    <a:pt x="199083" y="722575"/>
                    <a:pt x="200561" y="722575"/>
                    <a:pt x="200561" y="722575"/>
                  </a:cubicBezTo>
                  <a:lnTo>
                    <a:pt x="200561" y="722575"/>
                  </a:lnTo>
                  <a:lnTo>
                    <a:pt x="290768" y="722575"/>
                  </a:lnTo>
                  <a:lnTo>
                    <a:pt x="290768" y="722575"/>
                  </a:lnTo>
                  <a:cubicBezTo>
                    <a:pt x="290768" y="722575"/>
                    <a:pt x="293725" y="722575"/>
                    <a:pt x="296683" y="722575"/>
                  </a:cubicBezTo>
                  <a:cubicBezTo>
                    <a:pt x="318865" y="722575"/>
                    <a:pt x="398720" y="724054"/>
                    <a:pt x="474138" y="743278"/>
                  </a:cubicBezTo>
                  <a:cubicBezTo>
                    <a:pt x="474138" y="660466"/>
                    <a:pt x="403156" y="583569"/>
                    <a:pt x="369144" y="551035"/>
                  </a:cubicBezTo>
                </a:path>
              </a:pathLst>
            </a:custGeom>
            <a:solidFill>
              <a:schemeClr val="accent3"/>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79" name="Freeform: Shape 178">
              <a:extLst>
                <a:ext uri="{FF2B5EF4-FFF2-40B4-BE49-F238E27FC236}">
                  <a16:creationId xmlns:a16="http://schemas.microsoft.com/office/drawing/2014/main" id="{48C37DCB-CE19-4D36-8079-75A0FAA7406B}"/>
                </a:ext>
              </a:extLst>
            </p:cNvPr>
            <p:cNvSpPr/>
            <p:nvPr/>
          </p:nvSpPr>
          <p:spPr>
            <a:xfrm>
              <a:off x="6241790" y="1733620"/>
              <a:ext cx="178934" cy="322081"/>
            </a:xfrm>
            <a:custGeom>
              <a:avLst/>
              <a:gdLst>
                <a:gd name="connsiteX0" fmla="*/ 52682 w 147879"/>
                <a:gd name="connsiteY0" fmla="*/ 17191 h 266182"/>
                <a:gd name="connsiteX1" fmla="*/ 17191 w 147879"/>
                <a:gd name="connsiteY1" fmla="*/ 132537 h 266182"/>
                <a:gd name="connsiteX2" fmla="*/ 77822 w 147879"/>
                <a:gd name="connsiteY2" fmla="*/ 259713 h 266182"/>
                <a:gd name="connsiteX3" fmla="*/ 138452 w 147879"/>
                <a:gd name="connsiteY3" fmla="*/ 132537 h 266182"/>
                <a:gd name="connsiteX4" fmla="*/ 114791 w 147879"/>
                <a:gd name="connsiteY4" fmla="*/ 17191 h 266182"/>
                <a:gd name="connsiteX5" fmla="*/ 52682 w 147879"/>
                <a:gd name="connsiteY5" fmla="*/ 17191 h 26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879" h="266182">
                  <a:moveTo>
                    <a:pt x="52682" y="17191"/>
                  </a:moveTo>
                  <a:cubicBezTo>
                    <a:pt x="52682" y="17191"/>
                    <a:pt x="17191" y="71906"/>
                    <a:pt x="17191" y="132537"/>
                  </a:cubicBezTo>
                  <a:cubicBezTo>
                    <a:pt x="17191" y="204998"/>
                    <a:pt x="77822" y="259713"/>
                    <a:pt x="77822" y="259713"/>
                  </a:cubicBezTo>
                  <a:cubicBezTo>
                    <a:pt x="77822" y="259713"/>
                    <a:pt x="138452" y="204998"/>
                    <a:pt x="138452" y="132537"/>
                  </a:cubicBezTo>
                  <a:cubicBezTo>
                    <a:pt x="138452" y="89652"/>
                    <a:pt x="114791" y="17191"/>
                    <a:pt x="114791" y="17191"/>
                  </a:cubicBezTo>
                  <a:lnTo>
                    <a:pt x="52682" y="17191"/>
                  </a:lnTo>
                  <a:close/>
                </a:path>
              </a:pathLst>
            </a:custGeom>
            <a:solidFill>
              <a:schemeClr val="accent3"/>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0" name="Freeform: Shape 179">
              <a:extLst>
                <a:ext uri="{FF2B5EF4-FFF2-40B4-BE49-F238E27FC236}">
                  <a16:creationId xmlns:a16="http://schemas.microsoft.com/office/drawing/2014/main" id="{04A77322-4443-450C-B58A-EF2B78B70ADE}"/>
                </a:ext>
              </a:extLst>
            </p:cNvPr>
            <p:cNvSpPr/>
            <p:nvPr/>
          </p:nvSpPr>
          <p:spPr>
            <a:xfrm>
              <a:off x="6573712" y="1129719"/>
              <a:ext cx="107361" cy="107361"/>
            </a:xfrm>
            <a:custGeom>
              <a:avLst/>
              <a:gdLst>
                <a:gd name="connsiteX0" fmla="*/ 60815 w 88727"/>
                <a:gd name="connsiteY0" fmla="*/ 48985 h 88727"/>
                <a:gd name="connsiteX1" fmla="*/ 78561 w 88727"/>
                <a:gd name="connsiteY1" fmla="*/ 31239 h 88727"/>
                <a:gd name="connsiteX2" fmla="*/ 78561 w 88727"/>
                <a:gd name="connsiteY2" fmla="*/ 19409 h 88727"/>
                <a:gd name="connsiteX3" fmla="*/ 66731 w 88727"/>
                <a:gd name="connsiteY3" fmla="*/ 19409 h 88727"/>
                <a:gd name="connsiteX4" fmla="*/ 48985 w 88727"/>
                <a:gd name="connsiteY4" fmla="*/ 37155 h 88727"/>
                <a:gd name="connsiteX5" fmla="*/ 31239 w 88727"/>
                <a:gd name="connsiteY5" fmla="*/ 19409 h 88727"/>
                <a:gd name="connsiteX6" fmla="*/ 19409 w 88727"/>
                <a:gd name="connsiteY6" fmla="*/ 19409 h 88727"/>
                <a:gd name="connsiteX7" fmla="*/ 19409 w 88727"/>
                <a:gd name="connsiteY7" fmla="*/ 31239 h 88727"/>
                <a:gd name="connsiteX8" fmla="*/ 37155 w 88727"/>
                <a:gd name="connsiteY8" fmla="*/ 48985 h 88727"/>
                <a:gd name="connsiteX9" fmla="*/ 19409 w 88727"/>
                <a:gd name="connsiteY9" fmla="*/ 66731 h 88727"/>
                <a:gd name="connsiteX10" fmla="*/ 19409 w 88727"/>
                <a:gd name="connsiteY10" fmla="*/ 78561 h 88727"/>
                <a:gd name="connsiteX11" fmla="*/ 31239 w 88727"/>
                <a:gd name="connsiteY11" fmla="*/ 78561 h 88727"/>
                <a:gd name="connsiteX12" fmla="*/ 48985 w 88727"/>
                <a:gd name="connsiteY12" fmla="*/ 60815 h 88727"/>
                <a:gd name="connsiteX13" fmla="*/ 66731 w 88727"/>
                <a:gd name="connsiteY13" fmla="*/ 78561 h 88727"/>
                <a:gd name="connsiteX14" fmla="*/ 78561 w 88727"/>
                <a:gd name="connsiteY14" fmla="*/ 78561 h 88727"/>
                <a:gd name="connsiteX15" fmla="*/ 78561 w 88727"/>
                <a:gd name="connsiteY15" fmla="*/ 66731 h 88727"/>
                <a:gd name="connsiteX16" fmla="*/ 60815 w 88727"/>
                <a:gd name="connsiteY16" fmla="*/ 48985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60815" y="48985"/>
                  </a:moveTo>
                  <a:lnTo>
                    <a:pt x="78561" y="31239"/>
                  </a:lnTo>
                  <a:cubicBezTo>
                    <a:pt x="81518" y="28282"/>
                    <a:pt x="81518" y="22367"/>
                    <a:pt x="78561" y="19409"/>
                  </a:cubicBezTo>
                  <a:cubicBezTo>
                    <a:pt x="75603" y="16452"/>
                    <a:pt x="69688" y="16452"/>
                    <a:pt x="66731" y="19409"/>
                  </a:cubicBezTo>
                  <a:lnTo>
                    <a:pt x="48985" y="37155"/>
                  </a:lnTo>
                  <a:lnTo>
                    <a:pt x="31239" y="19409"/>
                  </a:lnTo>
                  <a:cubicBezTo>
                    <a:pt x="28282" y="16452"/>
                    <a:pt x="22367" y="16452"/>
                    <a:pt x="19409" y="19409"/>
                  </a:cubicBezTo>
                  <a:cubicBezTo>
                    <a:pt x="16452" y="22367"/>
                    <a:pt x="16452" y="28282"/>
                    <a:pt x="19409" y="31239"/>
                  </a:cubicBezTo>
                  <a:lnTo>
                    <a:pt x="37155" y="48985"/>
                  </a:lnTo>
                  <a:lnTo>
                    <a:pt x="19409" y="66731"/>
                  </a:lnTo>
                  <a:cubicBezTo>
                    <a:pt x="16452" y="69688"/>
                    <a:pt x="16452" y="75603"/>
                    <a:pt x="19409" y="78561"/>
                  </a:cubicBezTo>
                  <a:cubicBezTo>
                    <a:pt x="22367" y="81518"/>
                    <a:pt x="28282" y="81518"/>
                    <a:pt x="31239" y="78561"/>
                  </a:cubicBezTo>
                  <a:lnTo>
                    <a:pt x="48985" y="60815"/>
                  </a:lnTo>
                  <a:lnTo>
                    <a:pt x="66731" y="78561"/>
                  </a:lnTo>
                  <a:cubicBezTo>
                    <a:pt x="69688" y="81518"/>
                    <a:pt x="75603" y="81518"/>
                    <a:pt x="78561" y="78561"/>
                  </a:cubicBezTo>
                  <a:cubicBezTo>
                    <a:pt x="81518" y="75603"/>
                    <a:pt x="81518" y="69688"/>
                    <a:pt x="78561" y="66731"/>
                  </a:cubicBezTo>
                  <a:lnTo>
                    <a:pt x="60815" y="48985"/>
                  </a:lnTo>
                  <a:close/>
                </a:path>
              </a:pathLst>
            </a:custGeom>
            <a:solidFill>
              <a:schemeClr val="accent5"/>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1" name="Freeform: Shape 180">
              <a:extLst>
                <a:ext uri="{FF2B5EF4-FFF2-40B4-BE49-F238E27FC236}">
                  <a16:creationId xmlns:a16="http://schemas.microsoft.com/office/drawing/2014/main" id="{54F94EDE-DFA5-4EC1-9D39-05C24424FA4C}"/>
                </a:ext>
              </a:extLst>
            </p:cNvPr>
            <p:cNvSpPr/>
            <p:nvPr/>
          </p:nvSpPr>
          <p:spPr>
            <a:xfrm>
              <a:off x="6186320" y="1096616"/>
              <a:ext cx="286294" cy="286294"/>
            </a:xfrm>
            <a:custGeom>
              <a:avLst/>
              <a:gdLst>
                <a:gd name="connsiteX0" fmla="*/ 58597 w 236606"/>
                <a:gd name="connsiteY0" fmla="*/ 123664 h 236606"/>
                <a:gd name="connsiteX1" fmla="*/ 122185 w 236606"/>
                <a:gd name="connsiteY1" fmla="*/ 60076 h 236606"/>
                <a:gd name="connsiteX2" fmla="*/ 185773 w 236606"/>
                <a:gd name="connsiteY2" fmla="*/ 123664 h 236606"/>
                <a:gd name="connsiteX3" fmla="*/ 122185 w 236606"/>
                <a:gd name="connsiteY3" fmla="*/ 187252 h 236606"/>
                <a:gd name="connsiteX4" fmla="*/ 58597 w 236606"/>
                <a:gd name="connsiteY4" fmla="*/ 123664 h 236606"/>
                <a:gd name="connsiteX5" fmla="*/ 230137 w 236606"/>
                <a:gd name="connsiteY5" fmla="*/ 123664 h 236606"/>
                <a:gd name="connsiteX6" fmla="*/ 123664 w 236606"/>
                <a:gd name="connsiteY6" fmla="*/ 17191 h 236606"/>
                <a:gd name="connsiteX7" fmla="*/ 17191 w 236606"/>
                <a:gd name="connsiteY7" fmla="*/ 123664 h 236606"/>
                <a:gd name="connsiteX8" fmla="*/ 123664 w 236606"/>
                <a:gd name="connsiteY8" fmla="*/ 230137 h 236606"/>
                <a:gd name="connsiteX9" fmla="*/ 230137 w 236606"/>
                <a:gd name="connsiteY9" fmla="*/ 123664 h 23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606" h="236606">
                  <a:moveTo>
                    <a:pt x="58597" y="123664"/>
                  </a:moveTo>
                  <a:cubicBezTo>
                    <a:pt x="58597" y="88173"/>
                    <a:pt x="86694" y="60076"/>
                    <a:pt x="122185" y="60076"/>
                  </a:cubicBezTo>
                  <a:cubicBezTo>
                    <a:pt x="157676" y="60076"/>
                    <a:pt x="185773" y="88173"/>
                    <a:pt x="185773" y="123664"/>
                  </a:cubicBezTo>
                  <a:cubicBezTo>
                    <a:pt x="185773" y="159155"/>
                    <a:pt x="157676" y="187252"/>
                    <a:pt x="122185" y="187252"/>
                  </a:cubicBezTo>
                  <a:cubicBezTo>
                    <a:pt x="86694" y="187252"/>
                    <a:pt x="58597" y="159155"/>
                    <a:pt x="58597" y="123664"/>
                  </a:cubicBezTo>
                  <a:moveTo>
                    <a:pt x="230137" y="123664"/>
                  </a:moveTo>
                  <a:cubicBezTo>
                    <a:pt x="230137" y="64512"/>
                    <a:pt x="182816" y="17191"/>
                    <a:pt x="123664" y="17191"/>
                  </a:cubicBezTo>
                  <a:cubicBezTo>
                    <a:pt x="64512" y="17191"/>
                    <a:pt x="17191" y="64512"/>
                    <a:pt x="17191" y="123664"/>
                  </a:cubicBezTo>
                  <a:cubicBezTo>
                    <a:pt x="17191" y="182816"/>
                    <a:pt x="64512" y="230137"/>
                    <a:pt x="123664" y="230137"/>
                  </a:cubicBezTo>
                  <a:cubicBezTo>
                    <a:pt x="181337" y="230137"/>
                    <a:pt x="230137" y="182816"/>
                    <a:pt x="230137" y="123664"/>
                  </a:cubicBezTo>
                </a:path>
              </a:pathLst>
            </a:custGeom>
            <a:solidFill>
              <a:schemeClr val="accent1"/>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2" name="Freeform: Shape 181">
              <a:extLst>
                <a:ext uri="{FF2B5EF4-FFF2-40B4-BE49-F238E27FC236}">
                  <a16:creationId xmlns:a16="http://schemas.microsoft.com/office/drawing/2014/main" id="{1F574056-5088-47C6-889A-67E7CBCF75B4}"/>
                </a:ext>
              </a:extLst>
            </p:cNvPr>
            <p:cNvSpPr/>
            <p:nvPr/>
          </p:nvSpPr>
          <p:spPr>
            <a:xfrm>
              <a:off x="6243802" y="1155888"/>
              <a:ext cx="178934" cy="178934"/>
            </a:xfrm>
            <a:custGeom>
              <a:avLst/>
              <a:gdLst>
                <a:gd name="connsiteX0" fmla="*/ 11091 w 147879"/>
                <a:gd name="connsiteY0" fmla="*/ 74679 h 147879"/>
                <a:gd name="connsiteX1" fmla="*/ 74679 w 147879"/>
                <a:gd name="connsiteY1" fmla="*/ 11091 h 147879"/>
                <a:gd name="connsiteX2" fmla="*/ 138267 w 147879"/>
                <a:gd name="connsiteY2" fmla="*/ 74679 h 147879"/>
                <a:gd name="connsiteX3" fmla="*/ 74679 w 147879"/>
                <a:gd name="connsiteY3" fmla="*/ 138267 h 147879"/>
                <a:gd name="connsiteX4" fmla="*/ 11091 w 147879"/>
                <a:gd name="connsiteY4" fmla="*/ 74679 h 147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879" h="147879">
                  <a:moveTo>
                    <a:pt x="11091" y="74679"/>
                  </a:moveTo>
                  <a:cubicBezTo>
                    <a:pt x="11091" y="39188"/>
                    <a:pt x="39188" y="11091"/>
                    <a:pt x="74679" y="11091"/>
                  </a:cubicBezTo>
                  <a:cubicBezTo>
                    <a:pt x="110170" y="11091"/>
                    <a:pt x="138267" y="39188"/>
                    <a:pt x="138267" y="74679"/>
                  </a:cubicBezTo>
                  <a:cubicBezTo>
                    <a:pt x="138267" y="110170"/>
                    <a:pt x="110170" y="138267"/>
                    <a:pt x="74679" y="138267"/>
                  </a:cubicBezTo>
                  <a:cubicBezTo>
                    <a:pt x="39188" y="138267"/>
                    <a:pt x="11091" y="110170"/>
                    <a:pt x="11091" y="74679"/>
                  </a:cubicBezTo>
                </a:path>
              </a:pathLst>
            </a:custGeom>
            <a:solidFill>
              <a:srgbClr val="EAE4DC"/>
            </a:solidFill>
            <a:ln w="9525" cap="flat">
              <a:noFill/>
              <a:prstDash val="solid"/>
              <a:miter/>
            </a:ln>
          </p:spPr>
          <p:txBody>
            <a:bodyPr rtlCol="0" anchor="ctr"/>
            <a:lstStyle/>
            <a:p>
              <a:endParaRPr lang="en-US" sz="2400" dirty="0">
                <a:latin typeface="Letterjoin-Air Plus 1" panose="02000805000000020003" pitchFamily="50" charset="0"/>
              </a:endParaRPr>
            </a:p>
          </p:txBody>
        </p:sp>
        <p:sp>
          <p:nvSpPr>
            <p:cNvPr id="183" name="Freeform: Shape 182">
              <a:extLst>
                <a:ext uri="{FF2B5EF4-FFF2-40B4-BE49-F238E27FC236}">
                  <a16:creationId xmlns:a16="http://schemas.microsoft.com/office/drawing/2014/main" id="{5A862294-6263-434D-B130-99614C0CD959}"/>
                </a:ext>
              </a:extLst>
            </p:cNvPr>
            <p:cNvSpPr/>
            <p:nvPr/>
          </p:nvSpPr>
          <p:spPr>
            <a:xfrm>
              <a:off x="6569239" y="1384700"/>
              <a:ext cx="89467" cy="89467"/>
            </a:xfrm>
            <a:custGeom>
              <a:avLst/>
              <a:gdLst>
                <a:gd name="connsiteX0" fmla="*/ 37894 w 73939"/>
                <a:gd name="connsiteY0" fmla="*/ 51203 h 73939"/>
                <a:gd name="connsiteX1" fmla="*/ 24585 w 73939"/>
                <a:gd name="connsiteY1" fmla="*/ 37894 h 73939"/>
                <a:gd name="connsiteX2" fmla="*/ 37894 w 73939"/>
                <a:gd name="connsiteY2" fmla="*/ 24585 h 73939"/>
                <a:gd name="connsiteX3" fmla="*/ 51203 w 73939"/>
                <a:gd name="connsiteY3" fmla="*/ 37894 h 73939"/>
                <a:gd name="connsiteX4" fmla="*/ 37894 w 73939"/>
                <a:gd name="connsiteY4" fmla="*/ 51203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1203"/>
                  </a:moveTo>
                  <a:cubicBezTo>
                    <a:pt x="30500" y="51203"/>
                    <a:pt x="24585" y="45288"/>
                    <a:pt x="24585" y="37894"/>
                  </a:cubicBezTo>
                  <a:cubicBezTo>
                    <a:pt x="24585" y="30500"/>
                    <a:pt x="30500" y="24585"/>
                    <a:pt x="37894" y="24585"/>
                  </a:cubicBezTo>
                  <a:cubicBezTo>
                    <a:pt x="45288" y="24585"/>
                    <a:pt x="51203" y="30500"/>
                    <a:pt x="51203" y="37894"/>
                  </a:cubicBezTo>
                  <a:cubicBezTo>
                    <a:pt x="51203" y="45288"/>
                    <a:pt x="45288" y="51203"/>
                    <a:pt x="37894" y="51203"/>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rgbClr val="5AB4E5"/>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4" name="Freeform: Shape 183">
              <a:extLst>
                <a:ext uri="{FF2B5EF4-FFF2-40B4-BE49-F238E27FC236}">
                  <a16:creationId xmlns:a16="http://schemas.microsoft.com/office/drawing/2014/main" id="{1C04ACC3-D26D-4A03-9158-48F9FC052304}"/>
                </a:ext>
              </a:extLst>
            </p:cNvPr>
            <p:cNvSpPr/>
            <p:nvPr/>
          </p:nvSpPr>
          <p:spPr>
            <a:xfrm>
              <a:off x="6449353" y="878316"/>
              <a:ext cx="89467" cy="89467"/>
            </a:xfrm>
            <a:custGeom>
              <a:avLst/>
              <a:gdLst>
                <a:gd name="connsiteX0" fmla="*/ 37894 w 73939"/>
                <a:gd name="connsiteY0" fmla="*/ 52682 h 73939"/>
                <a:gd name="connsiteX1" fmla="*/ 24585 w 73939"/>
                <a:gd name="connsiteY1" fmla="*/ 39373 h 73939"/>
                <a:gd name="connsiteX2" fmla="*/ 37894 w 73939"/>
                <a:gd name="connsiteY2" fmla="*/ 26064 h 73939"/>
                <a:gd name="connsiteX3" fmla="*/ 51203 w 73939"/>
                <a:gd name="connsiteY3" fmla="*/ 39373 h 73939"/>
                <a:gd name="connsiteX4" fmla="*/ 37894 w 73939"/>
                <a:gd name="connsiteY4" fmla="*/ 52682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2682"/>
                  </a:moveTo>
                  <a:cubicBezTo>
                    <a:pt x="30500" y="52682"/>
                    <a:pt x="24585" y="46767"/>
                    <a:pt x="24585" y="39373"/>
                  </a:cubicBezTo>
                  <a:cubicBezTo>
                    <a:pt x="24585" y="31979"/>
                    <a:pt x="30500" y="26064"/>
                    <a:pt x="37894" y="26064"/>
                  </a:cubicBezTo>
                  <a:cubicBezTo>
                    <a:pt x="45288" y="26064"/>
                    <a:pt x="51203" y="31979"/>
                    <a:pt x="51203" y="39373"/>
                  </a:cubicBezTo>
                  <a:cubicBezTo>
                    <a:pt x="51203" y="46767"/>
                    <a:pt x="45288" y="52682"/>
                    <a:pt x="37894" y="52682"/>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chemeClr val="accent6"/>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5" name="Freeform: Shape 184">
              <a:extLst>
                <a:ext uri="{FF2B5EF4-FFF2-40B4-BE49-F238E27FC236}">
                  <a16:creationId xmlns:a16="http://schemas.microsoft.com/office/drawing/2014/main" id="{B6A0619F-3BA2-4F87-8003-5D8FCA3AE3F1}"/>
                </a:ext>
              </a:extLst>
            </p:cNvPr>
            <p:cNvSpPr/>
            <p:nvPr/>
          </p:nvSpPr>
          <p:spPr>
            <a:xfrm>
              <a:off x="6007386" y="1252288"/>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6" name="Freeform: Shape 185">
              <a:extLst>
                <a:ext uri="{FF2B5EF4-FFF2-40B4-BE49-F238E27FC236}">
                  <a16:creationId xmlns:a16="http://schemas.microsoft.com/office/drawing/2014/main" id="{B10FE0B3-CC2F-4263-BF19-D57CF254E54B}"/>
                </a:ext>
              </a:extLst>
            </p:cNvPr>
            <p:cNvSpPr/>
            <p:nvPr/>
          </p:nvSpPr>
          <p:spPr>
            <a:xfrm>
              <a:off x="6526295" y="1801615"/>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7" name="Freeform: Shape 186">
              <a:extLst>
                <a:ext uri="{FF2B5EF4-FFF2-40B4-BE49-F238E27FC236}">
                  <a16:creationId xmlns:a16="http://schemas.microsoft.com/office/drawing/2014/main" id="{AA2D9678-2490-4A37-AFDF-8360AFBE679A}"/>
                </a:ext>
              </a:extLst>
            </p:cNvPr>
            <p:cNvSpPr/>
            <p:nvPr/>
          </p:nvSpPr>
          <p:spPr>
            <a:xfrm>
              <a:off x="6257711" y="1756883"/>
              <a:ext cx="89467" cy="268401"/>
            </a:xfrm>
            <a:custGeom>
              <a:avLst/>
              <a:gdLst>
                <a:gd name="connsiteX0" fmla="*/ 39524 w 73939"/>
                <a:gd name="connsiteY0" fmla="*/ 17191 h 221818"/>
                <a:gd name="connsiteX1" fmla="*/ 17342 w 73939"/>
                <a:gd name="connsiteY1" fmla="*/ 100003 h 221818"/>
                <a:gd name="connsiteX2" fmla="*/ 55791 w 73939"/>
                <a:gd name="connsiteY2" fmla="*/ 210913 h 221818"/>
                <a:gd name="connsiteX3" fmla="*/ 42482 w 73939"/>
                <a:gd name="connsiteY3" fmla="*/ 98525 h 221818"/>
                <a:gd name="connsiteX4" fmla="*/ 66142 w 73939"/>
                <a:gd name="connsiteY4" fmla="*/ 17191 h 221818"/>
                <a:gd name="connsiteX5" fmla="*/ 39524 w 73939"/>
                <a:gd name="connsiteY5" fmla="*/ 17191 h 22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39" h="221818">
                  <a:moveTo>
                    <a:pt x="39524" y="17191"/>
                  </a:moveTo>
                  <a:cubicBezTo>
                    <a:pt x="39524" y="17191"/>
                    <a:pt x="20300" y="64512"/>
                    <a:pt x="17342" y="100003"/>
                  </a:cubicBezTo>
                  <a:cubicBezTo>
                    <a:pt x="14385" y="154719"/>
                    <a:pt x="55791" y="210913"/>
                    <a:pt x="55791" y="210913"/>
                  </a:cubicBezTo>
                  <a:cubicBezTo>
                    <a:pt x="55791" y="210913"/>
                    <a:pt x="39524" y="154719"/>
                    <a:pt x="42482" y="98525"/>
                  </a:cubicBezTo>
                  <a:cubicBezTo>
                    <a:pt x="43960" y="61555"/>
                    <a:pt x="66142" y="17191"/>
                    <a:pt x="66142" y="17191"/>
                  </a:cubicBezTo>
                  <a:lnTo>
                    <a:pt x="39524" y="17191"/>
                  </a:lnTo>
                  <a:close/>
                </a:path>
              </a:pathLst>
            </a:custGeom>
            <a:solidFill>
              <a:schemeClr val="accent2"/>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8" name="Freeform: Shape 187">
              <a:extLst>
                <a:ext uri="{FF2B5EF4-FFF2-40B4-BE49-F238E27FC236}">
                  <a16:creationId xmlns:a16="http://schemas.microsoft.com/office/drawing/2014/main" id="{55ABC1BB-25D0-4306-8D87-0469A63CF0BF}"/>
                </a:ext>
              </a:extLst>
            </p:cNvPr>
            <p:cNvSpPr/>
            <p:nvPr/>
          </p:nvSpPr>
          <p:spPr>
            <a:xfrm>
              <a:off x="6251253" y="1166400"/>
              <a:ext cx="71574" cy="143147"/>
            </a:xfrm>
            <a:custGeom>
              <a:avLst/>
              <a:gdLst>
                <a:gd name="connsiteX0" fmla="*/ 44861 w 59151"/>
                <a:gd name="connsiteY0" fmla="*/ 17191 h 118303"/>
                <a:gd name="connsiteX1" fmla="*/ 18243 w 59151"/>
                <a:gd name="connsiteY1" fmla="*/ 58597 h 118303"/>
                <a:gd name="connsiteX2" fmla="*/ 44861 w 59151"/>
                <a:gd name="connsiteY2" fmla="*/ 114791 h 118303"/>
                <a:gd name="connsiteX3" fmla="*/ 31552 w 59151"/>
                <a:gd name="connsiteY3" fmla="*/ 61555 h 118303"/>
                <a:gd name="connsiteX4" fmla="*/ 50776 w 59151"/>
                <a:gd name="connsiteY4" fmla="*/ 24585 h 118303"/>
                <a:gd name="connsiteX5" fmla="*/ 44861 w 59151"/>
                <a:gd name="connsiteY5" fmla="*/ 17191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1" h="118303">
                  <a:moveTo>
                    <a:pt x="44861" y="17191"/>
                  </a:moveTo>
                  <a:cubicBezTo>
                    <a:pt x="44861" y="17191"/>
                    <a:pt x="25637" y="24585"/>
                    <a:pt x="18243" y="58597"/>
                  </a:cubicBezTo>
                  <a:cubicBezTo>
                    <a:pt x="10849" y="92609"/>
                    <a:pt x="44861" y="114791"/>
                    <a:pt x="44861" y="114791"/>
                  </a:cubicBezTo>
                  <a:cubicBezTo>
                    <a:pt x="44861" y="114791"/>
                    <a:pt x="27116" y="91131"/>
                    <a:pt x="31552" y="61555"/>
                  </a:cubicBezTo>
                  <a:cubicBezTo>
                    <a:pt x="35988" y="31979"/>
                    <a:pt x="50776" y="24585"/>
                    <a:pt x="50776" y="24585"/>
                  </a:cubicBezTo>
                  <a:lnTo>
                    <a:pt x="44861" y="17191"/>
                  </a:lnTo>
                  <a:close/>
                </a:path>
              </a:pathLst>
            </a:custGeom>
            <a:solidFill>
              <a:schemeClr val="bg1"/>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9" name="Freeform: Shape 188">
              <a:extLst>
                <a:ext uri="{FF2B5EF4-FFF2-40B4-BE49-F238E27FC236}">
                  <a16:creationId xmlns:a16="http://schemas.microsoft.com/office/drawing/2014/main" id="{1879A89A-F494-4475-AC0E-6A4AFDF13002}"/>
                </a:ext>
              </a:extLst>
            </p:cNvPr>
            <p:cNvSpPr/>
            <p:nvPr/>
          </p:nvSpPr>
          <p:spPr>
            <a:xfrm>
              <a:off x="5595838" y="1239763"/>
              <a:ext cx="107361" cy="107361"/>
            </a:xfrm>
            <a:custGeom>
              <a:avLst/>
              <a:gdLst>
                <a:gd name="connsiteX0" fmla="*/ 52682 w 88727"/>
                <a:gd name="connsiteY0" fmla="*/ 54161 h 88727"/>
                <a:gd name="connsiteX1" fmla="*/ 70428 w 88727"/>
                <a:gd name="connsiteY1" fmla="*/ 57118 h 88727"/>
                <a:gd name="connsiteX2" fmla="*/ 77821 w 88727"/>
                <a:gd name="connsiteY2" fmla="*/ 52682 h 88727"/>
                <a:gd name="connsiteX3" fmla="*/ 73385 w 88727"/>
                <a:gd name="connsiteY3" fmla="*/ 45288 h 88727"/>
                <a:gd name="connsiteX4" fmla="*/ 54161 w 88727"/>
                <a:gd name="connsiteY4" fmla="*/ 42330 h 88727"/>
                <a:gd name="connsiteX5" fmla="*/ 57118 w 88727"/>
                <a:gd name="connsiteY5" fmla="*/ 24585 h 88727"/>
                <a:gd name="connsiteX6" fmla="*/ 52682 w 88727"/>
                <a:gd name="connsiteY6" fmla="*/ 17191 h 88727"/>
                <a:gd name="connsiteX7" fmla="*/ 45288 w 88727"/>
                <a:gd name="connsiteY7" fmla="*/ 21627 h 88727"/>
                <a:gd name="connsiteX8" fmla="*/ 42330 w 88727"/>
                <a:gd name="connsiteY8" fmla="*/ 39373 h 88727"/>
                <a:gd name="connsiteX9" fmla="*/ 24585 w 88727"/>
                <a:gd name="connsiteY9" fmla="*/ 37894 h 88727"/>
                <a:gd name="connsiteX10" fmla="*/ 17191 w 88727"/>
                <a:gd name="connsiteY10" fmla="*/ 42330 h 88727"/>
                <a:gd name="connsiteX11" fmla="*/ 21627 w 88727"/>
                <a:gd name="connsiteY11" fmla="*/ 49724 h 88727"/>
                <a:gd name="connsiteX12" fmla="*/ 39373 w 88727"/>
                <a:gd name="connsiteY12" fmla="*/ 52682 h 88727"/>
                <a:gd name="connsiteX13" fmla="*/ 36415 w 88727"/>
                <a:gd name="connsiteY13" fmla="*/ 70428 h 88727"/>
                <a:gd name="connsiteX14" fmla="*/ 40852 w 88727"/>
                <a:gd name="connsiteY14" fmla="*/ 77822 h 88727"/>
                <a:gd name="connsiteX15" fmla="*/ 48246 w 88727"/>
                <a:gd name="connsiteY15" fmla="*/ 73385 h 88727"/>
                <a:gd name="connsiteX16" fmla="*/ 52682 w 88727"/>
                <a:gd name="connsiteY16" fmla="*/ 5416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52682" y="54161"/>
                  </a:moveTo>
                  <a:lnTo>
                    <a:pt x="70428" y="57118"/>
                  </a:lnTo>
                  <a:cubicBezTo>
                    <a:pt x="73385" y="57118"/>
                    <a:pt x="76343" y="55640"/>
                    <a:pt x="77821" y="52682"/>
                  </a:cubicBezTo>
                  <a:cubicBezTo>
                    <a:pt x="77821" y="49724"/>
                    <a:pt x="76343" y="46767"/>
                    <a:pt x="73385" y="45288"/>
                  </a:cubicBezTo>
                  <a:lnTo>
                    <a:pt x="54161" y="42330"/>
                  </a:lnTo>
                  <a:lnTo>
                    <a:pt x="57118" y="24585"/>
                  </a:lnTo>
                  <a:cubicBezTo>
                    <a:pt x="57118" y="21627"/>
                    <a:pt x="55640" y="18670"/>
                    <a:pt x="52682" y="17191"/>
                  </a:cubicBezTo>
                  <a:cubicBezTo>
                    <a:pt x="49724" y="17191"/>
                    <a:pt x="46767" y="18670"/>
                    <a:pt x="45288" y="21627"/>
                  </a:cubicBezTo>
                  <a:lnTo>
                    <a:pt x="42330" y="39373"/>
                  </a:lnTo>
                  <a:lnTo>
                    <a:pt x="24585" y="37894"/>
                  </a:lnTo>
                  <a:cubicBezTo>
                    <a:pt x="21627" y="37894"/>
                    <a:pt x="18670" y="39373"/>
                    <a:pt x="17191" y="42330"/>
                  </a:cubicBezTo>
                  <a:cubicBezTo>
                    <a:pt x="17191" y="45288"/>
                    <a:pt x="18670" y="48246"/>
                    <a:pt x="21627" y="49724"/>
                  </a:cubicBezTo>
                  <a:lnTo>
                    <a:pt x="39373" y="52682"/>
                  </a:lnTo>
                  <a:lnTo>
                    <a:pt x="36415" y="70428"/>
                  </a:lnTo>
                  <a:cubicBezTo>
                    <a:pt x="36415" y="73385"/>
                    <a:pt x="37894" y="76343"/>
                    <a:pt x="40852" y="77822"/>
                  </a:cubicBezTo>
                  <a:cubicBezTo>
                    <a:pt x="43809" y="77822"/>
                    <a:pt x="46767" y="76343"/>
                    <a:pt x="48246" y="73385"/>
                  </a:cubicBezTo>
                  <a:lnTo>
                    <a:pt x="52682" y="54161"/>
                  </a:lnTo>
                  <a:close/>
                </a:path>
              </a:pathLst>
            </a:custGeom>
            <a:solidFill>
              <a:schemeClr val="accent5"/>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90" name="Freeform: Shape 189">
              <a:extLst>
                <a:ext uri="{FF2B5EF4-FFF2-40B4-BE49-F238E27FC236}">
                  <a16:creationId xmlns:a16="http://schemas.microsoft.com/office/drawing/2014/main" id="{BB1BDDED-5B2F-4FE0-9B3F-1C1EE8F5F969}"/>
                </a:ext>
              </a:extLst>
            </p:cNvPr>
            <p:cNvSpPr/>
            <p:nvPr/>
          </p:nvSpPr>
          <p:spPr>
            <a:xfrm>
              <a:off x="5439830" y="681154"/>
              <a:ext cx="1789339" cy="1467258"/>
            </a:xfrm>
            <a:custGeom>
              <a:avLst/>
              <a:gdLst>
                <a:gd name="connsiteX0" fmla="*/ 1397182 w 1478793"/>
                <a:gd name="connsiteY0" fmla="*/ 611943 h 1212610"/>
                <a:gd name="connsiteX1" fmla="*/ 1472601 w 1478793"/>
                <a:gd name="connsiteY1" fmla="*/ 456670 h 1212610"/>
                <a:gd name="connsiteX2" fmla="*/ 1477037 w 1478793"/>
                <a:gd name="connsiteY2" fmla="*/ 440403 h 1212610"/>
                <a:gd name="connsiteX3" fmla="*/ 1474079 w 1478793"/>
                <a:gd name="connsiteY3" fmla="*/ 427094 h 1212610"/>
                <a:gd name="connsiteX4" fmla="*/ 1466685 w 1478793"/>
                <a:gd name="connsiteY4" fmla="*/ 415263 h 1212610"/>
                <a:gd name="connsiteX5" fmla="*/ 1456334 w 1478793"/>
                <a:gd name="connsiteY5" fmla="*/ 407870 h 1212610"/>
                <a:gd name="connsiteX6" fmla="*/ 1444504 w 1478793"/>
                <a:gd name="connsiteY6" fmla="*/ 404912 h 1212610"/>
                <a:gd name="connsiteX7" fmla="*/ 1240430 w 1478793"/>
                <a:gd name="connsiteY7" fmla="*/ 404912 h 1212610"/>
                <a:gd name="connsiteX8" fmla="*/ 910659 w 1478793"/>
                <a:gd name="connsiteY8" fmla="*/ 82535 h 1212610"/>
                <a:gd name="connsiteX9" fmla="*/ 873689 w 1478793"/>
                <a:gd name="connsiteY9" fmla="*/ 50002 h 1212610"/>
                <a:gd name="connsiteX10" fmla="*/ 832283 w 1478793"/>
                <a:gd name="connsiteY10" fmla="*/ 26341 h 1212610"/>
                <a:gd name="connsiteX11" fmla="*/ 787919 w 1478793"/>
                <a:gd name="connsiteY11" fmla="*/ 13032 h 1212610"/>
                <a:gd name="connsiteX12" fmla="*/ 743556 w 1478793"/>
                <a:gd name="connsiteY12" fmla="*/ 8595 h 1212610"/>
                <a:gd name="connsiteX13" fmla="*/ 654828 w 1478793"/>
                <a:gd name="connsiteY13" fmla="*/ 26341 h 1212610"/>
                <a:gd name="connsiteX14" fmla="*/ 576452 w 1478793"/>
                <a:gd name="connsiteY14" fmla="*/ 82535 h 1212610"/>
                <a:gd name="connsiteX15" fmla="*/ 246681 w 1478793"/>
                <a:gd name="connsiteY15" fmla="*/ 404912 h 1212610"/>
                <a:gd name="connsiteX16" fmla="*/ 42608 w 1478793"/>
                <a:gd name="connsiteY16" fmla="*/ 404912 h 1212610"/>
                <a:gd name="connsiteX17" fmla="*/ 30777 w 1478793"/>
                <a:gd name="connsiteY17" fmla="*/ 407870 h 1212610"/>
                <a:gd name="connsiteX18" fmla="*/ 20426 w 1478793"/>
                <a:gd name="connsiteY18" fmla="*/ 415263 h 1212610"/>
                <a:gd name="connsiteX19" fmla="*/ 13032 w 1478793"/>
                <a:gd name="connsiteY19" fmla="*/ 427094 h 1212610"/>
                <a:gd name="connsiteX20" fmla="*/ 10074 w 1478793"/>
                <a:gd name="connsiteY20" fmla="*/ 440403 h 1212610"/>
                <a:gd name="connsiteX21" fmla="*/ 14511 w 1478793"/>
                <a:gd name="connsiteY21" fmla="*/ 456670 h 1212610"/>
                <a:gd name="connsiteX22" fmla="*/ 91408 w 1478793"/>
                <a:gd name="connsiteY22" fmla="*/ 611943 h 1212610"/>
                <a:gd name="connsiteX23" fmla="*/ 13032 w 1478793"/>
                <a:gd name="connsiteY23" fmla="*/ 767216 h 1212610"/>
                <a:gd name="connsiteX24" fmla="*/ 8595 w 1478793"/>
                <a:gd name="connsiteY24" fmla="*/ 783483 h 1212610"/>
                <a:gd name="connsiteX25" fmla="*/ 11553 w 1478793"/>
                <a:gd name="connsiteY25" fmla="*/ 798271 h 1212610"/>
                <a:gd name="connsiteX26" fmla="*/ 18947 w 1478793"/>
                <a:gd name="connsiteY26" fmla="*/ 808622 h 1212610"/>
                <a:gd name="connsiteX27" fmla="*/ 29299 w 1478793"/>
                <a:gd name="connsiteY27" fmla="*/ 816016 h 1212610"/>
                <a:gd name="connsiteX28" fmla="*/ 41129 w 1478793"/>
                <a:gd name="connsiteY28" fmla="*/ 818974 h 1212610"/>
                <a:gd name="connsiteX29" fmla="*/ 245202 w 1478793"/>
                <a:gd name="connsiteY29" fmla="*/ 818974 h 1212610"/>
                <a:gd name="connsiteX30" fmla="*/ 574973 w 1478793"/>
                <a:gd name="connsiteY30" fmla="*/ 1142830 h 1212610"/>
                <a:gd name="connsiteX31" fmla="*/ 653349 w 1478793"/>
                <a:gd name="connsiteY31" fmla="*/ 1199024 h 1212610"/>
                <a:gd name="connsiteX32" fmla="*/ 742077 w 1478793"/>
                <a:gd name="connsiteY32" fmla="*/ 1218248 h 1212610"/>
                <a:gd name="connsiteX33" fmla="*/ 786441 w 1478793"/>
                <a:gd name="connsiteY33" fmla="*/ 1213812 h 1212610"/>
                <a:gd name="connsiteX34" fmla="*/ 830804 w 1478793"/>
                <a:gd name="connsiteY34" fmla="*/ 1200502 h 1212610"/>
                <a:gd name="connsiteX35" fmla="*/ 872211 w 1478793"/>
                <a:gd name="connsiteY35" fmla="*/ 1176842 h 1212610"/>
                <a:gd name="connsiteX36" fmla="*/ 909180 w 1478793"/>
                <a:gd name="connsiteY36" fmla="*/ 1144308 h 1212610"/>
                <a:gd name="connsiteX37" fmla="*/ 1238951 w 1478793"/>
                <a:gd name="connsiteY37" fmla="*/ 820453 h 1212610"/>
                <a:gd name="connsiteX38" fmla="*/ 1443025 w 1478793"/>
                <a:gd name="connsiteY38" fmla="*/ 820453 h 1212610"/>
                <a:gd name="connsiteX39" fmla="*/ 1454855 w 1478793"/>
                <a:gd name="connsiteY39" fmla="*/ 817495 h 1212610"/>
                <a:gd name="connsiteX40" fmla="*/ 1465207 w 1478793"/>
                <a:gd name="connsiteY40" fmla="*/ 810101 h 1212610"/>
                <a:gd name="connsiteX41" fmla="*/ 1472601 w 1478793"/>
                <a:gd name="connsiteY41" fmla="*/ 799750 h 1212610"/>
                <a:gd name="connsiteX42" fmla="*/ 1475558 w 1478793"/>
                <a:gd name="connsiteY42" fmla="*/ 784962 h 1212610"/>
                <a:gd name="connsiteX43" fmla="*/ 1471122 w 1478793"/>
                <a:gd name="connsiteY43" fmla="*/ 768695 h 1212610"/>
                <a:gd name="connsiteX44" fmla="*/ 1397182 w 1478793"/>
                <a:gd name="connsiteY44" fmla="*/ 611943 h 121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78793" h="1212610">
                  <a:moveTo>
                    <a:pt x="1397182" y="611943"/>
                  </a:moveTo>
                  <a:lnTo>
                    <a:pt x="1472601" y="456670"/>
                  </a:lnTo>
                  <a:cubicBezTo>
                    <a:pt x="1475558" y="452233"/>
                    <a:pt x="1477037" y="446318"/>
                    <a:pt x="1477037" y="440403"/>
                  </a:cubicBezTo>
                  <a:cubicBezTo>
                    <a:pt x="1477037" y="435967"/>
                    <a:pt x="1475558" y="431530"/>
                    <a:pt x="1474079" y="427094"/>
                  </a:cubicBezTo>
                  <a:cubicBezTo>
                    <a:pt x="1472601" y="422657"/>
                    <a:pt x="1469643" y="419700"/>
                    <a:pt x="1466685" y="415263"/>
                  </a:cubicBezTo>
                  <a:cubicBezTo>
                    <a:pt x="1463728" y="412306"/>
                    <a:pt x="1460770" y="409348"/>
                    <a:pt x="1456334" y="407870"/>
                  </a:cubicBezTo>
                  <a:cubicBezTo>
                    <a:pt x="1451898" y="406391"/>
                    <a:pt x="1448940" y="404912"/>
                    <a:pt x="1444504" y="404912"/>
                  </a:cubicBezTo>
                  <a:lnTo>
                    <a:pt x="1240430" y="404912"/>
                  </a:lnTo>
                  <a:lnTo>
                    <a:pt x="910659" y="82535"/>
                  </a:lnTo>
                  <a:cubicBezTo>
                    <a:pt x="898829" y="70705"/>
                    <a:pt x="886999" y="58874"/>
                    <a:pt x="873689" y="50002"/>
                  </a:cubicBezTo>
                  <a:cubicBezTo>
                    <a:pt x="860380" y="41129"/>
                    <a:pt x="847071" y="33735"/>
                    <a:pt x="832283" y="26341"/>
                  </a:cubicBezTo>
                  <a:cubicBezTo>
                    <a:pt x="817495" y="20426"/>
                    <a:pt x="802707" y="15989"/>
                    <a:pt x="787919" y="13032"/>
                  </a:cubicBezTo>
                  <a:cubicBezTo>
                    <a:pt x="773132" y="10074"/>
                    <a:pt x="758344" y="8595"/>
                    <a:pt x="743556" y="8595"/>
                  </a:cubicBezTo>
                  <a:cubicBezTo>
                    <a:pt x="712501" y="8595"/>
                    <a:pt x="682925" y="14511"/>
                    <a:pt x="654828" y="26341"/>
                  </a:cubicBezTo>
                  <a:cubicBezTo>
                    <a:pt x="625252" y="38171"/>
                    <a:pt x="600113" y="57396"/>
                    <a:pt x="576452" y="82535"/>
                  </a:cubicBezTo>
                  <a:lnTo>
                    <a:pt x="246681" y="404912"/>
                  </a:lnTo>
                  <a:lnTo>
                    <a:pt x="42608" y="404912"/>
                  </a:lnTo>
                  <a:cubicBezTo>
                    <a:pt x="38171" y="404912"/>
                    <a:pt x="33735" y="406391"/>
                    <a:pt x="30777" y="407870"/>
                  </a:cubicBezTo>
                  <a:cubicBezTo>
                    <a:pt x="26341" y="409348"/>
                    <a:pt x="23383" y="412306"/>
                    <a:pt x="20426" y="415263"/>
                  </a:cubicBezTo>
                  <a:cubicBezTo>
                    <a:pt x="17468" y="418221"/>
                    <a:pt x="14511" y="422657"/>
                    <a:pt x="13032" y="427094"/>
                  </a:cubicBezTo>
                  <a:cubicBezTo>
                    <a:pt x="11553" y="431530"/>
                    <a:pt x="10074" y="435967"/>
                    <a:pt x="10074" y="440403"/>
                  </a:cubicBezTo>
                  <a:cubicBezTo>
                    <a:pt x="10074" y="446318"/>
                    <a:pt x="11553" y="452233"/>
                    <a:pt x="14511" y="456670"/>
                  </a:cubicBezTo>
                  <a:lnTo>
                    <a:pt x="91408" y="611943"/>
                  </a:lnTo>
                  <a:lnTo>
                    <a:pt x="13032" y="767216"/>
                  </a:lnTo>
                  <a:cubicBezTo>
                    <a:pt x="10074" y="771653"/>
                    <a:pt x="8595" y="777568"/>
                    <a:pt x="8595" y="783483"/>
                  </a:cubicBezTo>
                  <a:cubicBezTo>
                    <a:pt x="8595" y="787919"/>
                    <a:pt x="10074" y="793834"/>
                    <a:pt x="11553" y="798271"/>
                  </a:cubicBezTo>
                  <a:cubicBezTo>
                    <a:pt x="13032" y="802707"/>
                    <a:pt x="15989" y="805665"/>
                    <a:pt x="18947" y="808622"/>
                  </a:cubicBezTo>
                  <a:cubicBezTo>
                    <a:pt x="21905" y="811580"/>
                    <a:pt x="24862" y="814538"/>
                    <a:pt x="29299" y="816016"/>
                  </a:cubicBezTo>
                  <a:cubicBezTo>
                    <a:pt x="33735" y="817495"/>
                    <a:pt x="36693" y="818974"/>
                    <a:pt x="41129" y="818974"/>
                  </a:cubicBezTo>
                  <a:lnTo>
                    <a:pt x="245202" y="818974"/>
                  </a:lnTo>
                  <a:lnTo>
                    <a:pt x="574973" y="1142830"/>
                  </a:lnTo>
                  <a:cubicBezTo>
                    <a:pt x="598634" y="1167969"/>
                    <a:pt x="623773" y="1187193"/>
                    <a:pt x="653349" y="1199024"/>
                  </a:cubicBezTo>
                  <a:cubicBezTo>
                    <a:pt x="682925" y="1210854"/>
                    <a:pt x="712501" y="1218248"/>
                    <a:pt x="742077" y="1218248"/>
                  </a:cubicBezTo>
                  <a:cubicBezTo>
                    <a:pt x="756865" y="1218248"/>
                    <a:pt x="771653" y="1216769"/>
                    <a:pt x="786441" y="1213812"/>
                  </a:cubicBezTo>
                  <a:cubicBezTo>
                    <a:pt x="801229" y="1210854"/>
                    <a:pt x="816016" y="1206418"/>
                    <a:pt x="830804" y="1200502"/>
                  </a:cubicBezTo>
                  <a:cubicBezTo>
                    <a:pt x="845592" y="1194587"/>
                    <a:pt x="858902" y="1187193"/>
                    <a:pt x="872211" y="1176842"/>
                  </a:cubicBezTo>
                  <a:cubicBezTo>
                    <a:pt x="885520" y="1167969"/>
                    <a:pt x="897350" y="1156139"/>
                    <a:pt x="909180" y="1144308"/>
                  </a:cubicBezTo>
                  <a:lnTo>
                    <a:pt x="1238951" y="820453"/>
                  </a:lnTo>
                  <a:lnTo>
                    <a:pt x="1443025" y="820453"/>
                  </a:lnTo>
                  <a:cubicBezTo>
                    <a:pt x="1447461" y="820453"/>
                    <a:pt x="1451898" y="818974"/>
                    <a:pt x="1454855" y="817495"/>
                  </a:cubicBezTo>
                  <a:cubicBezTo>
                    <a:pt x="1459292" y="816016"/>
                    <a:pt x="1462249" y="813059"/>
                    <a:pt x="1465207" y="810101"/>
                  </a:cubicBezTo>
                  <a:cubicBezTo>
                    <a:pt x="1468164" y="807144"/>
                    <a:pt x="1471122" y="802707"/>
                    <a:pt x="1472601" y="799750"/>
                  </a:cubicBezTo>
                  <a:cubicBezTo>
                    <a:pt x="1474079" y="796792"/>
                    <a:pt x="1475558" y="790877"/>
                    <a:pt x="1475558" y="784962"/>
                  </a:cubicBezTo>
                  <a:cubicBezTo>
                    <a:pt x="1475558" y="779047"/>
                    <a:pt x="1474079" y="774610"/>
                    <a:pt x="1471122" y="768695"/>
                  </a:cubicBezTo>
                  <a:lnTo>
                    <a:pt x="1397182" y="611943"/>
                  </a:lnTo>
                  <a:close/>
                </a:path>
              </a:pathLst>
            </a:custGeom>
            <a:noFill/>
            <a:ln w="19050" cap="flat">
              <a:solidFill>
                <a:schemeClr val="accent1"/>
              </a:solidFill>
              <a:prstDash val="solid"/>
              <a:miter/>
            </a:ln>
          </p:spPr>
          <p:txBody>
            <a:bodyPr rtlCol="0" anchor="ctr"/>
            <a:lstStyle/>
            <a:p>
              <a:endParaRPr lang="en-US" sz="2400" dirty="0">
                <a:latin typeface="Letterjoin-Air Plus 1" panose="02000805000000020003" pitchFamily="50" charset="0"/>
              </a:endParaRPr>
            </a:p>
          </p:txBody>
        </p:sp>
        <p:sp>
          <p:nvSpPr>
            <p:cNvPr id="192" name="TextBox 191">
              <a:extLst>
                <a:ext uri="{FF2B5EF4-FFF2-40B4-BE49-F238E27FC236}">
                  <a16:creationId xmlns:a16="http://schemas.microsoft.com/office/drawing/2014/main" id="{38B66773-1E70-4159-8710-7FC0A6CDB07B}"/>
                </a:ext>
              </a:extLst>
            </p:cNvPr>
            <p:cNvSpPr txBox="1"/>
            <p:nvPr/>
          </p:nvSpPr>
          <p:spPr>
            <a:xfrm>
              <a:off x="5631013" y="1365835"/>
              <a:ext cx="1392273" cy="324026"/>
            </a:xfrm>
            <a:prstGeom prst="rect">
              <a:avLst/>
            </a:prstGeom>
            <a:noFill/>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Letterjoin-Air Plus 1" panose="02000805000000020003" pitchFamily="50" charset="0"/>
                </a:rPr>
                <a:t>Challenge</a:t>
              </a:r>
              <a:endParaRPr lang="en-US" sz="1400" b="1" dirty="0">
                <a:ln w="28575">
                  <a:solidFill>
                    <a:schemeClr val="bg1"/>
                  </a:solidFill>
                </a:ln>
                <a:solidFill>
                  <a:srgbClr val="AC0000"/>
                </a:solidFill>
                <a:latin typeface="Letterjoin-Air Plus 1" panose="02000805000000020003" pitchFamily="50" charset="0"/>
              </a:endParaRPr>
            </a:p>
          </p:txBody>
        </p:sp>
      </p:grpSp>
      <p:sp>
        <p:nvSpPr>
          <p:cNvPr id="10" name="Rectangle 9">
            <a:extLst>
              <a:ext uri="{FF2B5EF4-FFF2-40B4-BE49-F238E27FC236}">
                <a16:creationId xmlns:a16="http://schemas.microsoft.com/office/drawing/2014/main" id="{198BB51F-5BCA-4F04-8718-7182FC62952C}"/>
              </a:ext>
            </a:extLst>
          </p:cNvPr>
          <p:cNvSpPr/>
          <p:nvPr/>
        </p:nvSpPr>
        <p:spPr>
          <a:xfrm>
            <a:off x="-12711" y="180582"/>
            <a:ext cx="11162992"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Challenges - </a:t>
            </a:r>
            <a:r>
              <a:rPr lang="en-US" sz="4400" dirty="0" err="1" smtClean="0">
                <a:ln w="0"/>
                <a:solidFill>
                  <a:srgbClr val="093C71"/>
                </a:solidFill>
                <a:effectLst>
                  <a:reflection blurRad="6350" stA="53000" endA="300" endPos="35500" dir="5400000" sy="-90000" algn="bl" rotWithShape="0"/>
                </a:effectLst>
                <a:latin typeface="Letterjoin-Air Plus 1" panose="02000805000000020003" pitchFamily="50" charset="0"/>
              </a:rPr>
              <a:t>Maths</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sp>
        <p:nvSpPr>
          <p:cNvPr id="39" name="TextBox 38">
            <a:extLst>
              <a:ext uri="{FF2B5EF4-FFF2-40B4-BE49-F238E27FC236}">
                <a16:creationId xmlns:a16="http://schemas.microsoft.com/office/drawing/2014/main" id="{425D4109-DACF-4E0C-B7FB-33F64C5E0615}"/>
              </a:ext>
            </a:extLst>
          </p:cNvPr>
          <p:cNvSpPr txBox="1"/>
          <p:nvPr/>
        </p:nvSpPr>
        <p:spPr>
          <a:xfrm>
            <a:off x="124582" y="804685"/>
            <a:ext cx="9848911" cy="830997"/>
          </a:xfrm>
          <a:prstGeom prst="rect">
            <a:avLst/>
          </a:prstGeom>
          <a:noFill/>
        </p:spPr>
        <p:txBody>
          <a:bodyPr wrap="square" rtlCol="0">
            <a:spAutoFit/>
          </a:bodyPr>
          <a:lstStyle/>
          <a:p>
            <a:r>
              <a:rPr lang="en-GB" sz="1600" b="1" u="sng" dirty="0" smtClean="0">
                <a:latin typeface="Letterjoin-Air Plus 1" panose="02000805000000020003" pitchFamily="50" charset="0"/>
                <a:cs typeface="Cavolini" panose="03000502040302020204" pitchFamily="66" charset="0"/>
              </a:rPr>
              <a:t>Fractions</a:t>
            </a:r>
          </a:p>
          <a:p>
            <a:r>
              <a:rPr lang="en-GB" sz="1600" dirty="0" smtClean="0">
                <a:latin typeface="Letterjoin-Air Plus 1" panose="02000805000000020003" pitchFamily="50" charset="0"/>
                <a:cs typeface="Cavolini" panose="03000502040302020204" pitchFamily="66" charset="0"/>
              </a:rPr>
              <a:t>Children in Year Two should know ½, ¼ and 1/3 of shapes, objects and quantities. They should also know that 2/4 = ½.  </a:t>
            </a:r>
            <a:endParaRPr lang="en-GB" sz="1600" dirty="0">
              <a:latin typeface="Letterjoin-Air Plus 1" panose="02000805000000020003" pitchFamily="50" charset="0"/>
              <a:cs typeface="Cavolini" panose="03000502040302020204" pitchFamily="66" charset="0"/>
            </a:endParaRPr>
          </a:p>
        </p:txBody>
      </p:sp>
      <p:sp>
        <p:nvSpPr>
          <p:cNvPr id="2" name="TextBox 1"/>
          <p:cNvSpPr txBox="1"/>
          <p:nvPr/>
        </p:nvSpPr>
        <p:spPr>
          <a:xfrm>
            <a:off x="2262198" y="1665178"/>
            <a:ext cx="1340377" cy="369332"/>
          </a:xfrm>
          <a:prstGeom prst="rect">
            <a:avLst/>
          </a:prstGeom>
          <a:noFill/>
        </p:spPr>
        <p:txBody>
          <a:bodyPr wrap="square" rtlCol="0">
            <a:spAutoFit/>
          </a:bodyPr>
          <a:lstStyle/>
          <a:p>
            <a:pPr algn="ctr"/>
            <a:r>
              <a:rPr lang="en-GB" dirty="0" smtClean="0">
                <a:latin typeface="Letterjoin-Air Plus 1" panose="02000805000000020003" pitchFamily="50" charset="0"/>
              </a:rPr>
              <a:t>Day 1</a:t>
            </a:r>
            <a:endParaRPr lang="en-GB" dirty="0">
              <a:latin typeface="Letterjoin-Air Plus 1" panose="02000805000000020003" pitchFamily="50" charset="0"/>
            </a:endParaRPr>
          </a:p>
        </p:txBody>
      </p:sp>
      <p:sp>
        <p:nvSpPr>
          <p:cNvPr id="40" name="TextBox 39"/>
          <p:cNvSpPr txBox="1"/>
          <p:nvPr/>
        </p:nvSpPr>
        <p:spPr>
          <a:xfrm>
            <a:off x="8649516" y="1815897"/>
            <a:ext cx="1340377" cy="369332"/>
          </a:xfrm>
          <a:prstGeom prst="rect">
            <a:avLst/>
          </a:prstGeom>
          <a:noFill/>
        </p:spPr>
        <p:txBody>
          <a:bodyPr wrap="square" rtlCol="0">
            <a:spAutoFit/>
          </a:bodyPr>
          <a:lstStyle/>
          <a:p>
            <a:pPr algn="ctr"/>
            <a:r>
              <a:rPr lang="en-GB" dirty="0" smtClean="0">
                <a:latin typeface="Letterjoin-Air Plus 1" panose="02000805000000020003" pitchFamily="50" charset="0"/>
              </a:rPr>
              <a:t>Day 2</a:t>
            </a:r>
            <a:endParaRPr lang="en-GB" dirty="0">
              <a:latin typeface="Letterjoin-Air Plus 1" panose="02000805000000020003" pitchFamily="50" charset="0"/>
            </a:endParaRPr>
          </a:p>
        </p:txBody>
      </p:sp>
      <p:pic>
        <p:nvPicPr>
          <p:cNvPr id="4" name="Picture 3"/>
          <p:cNvPicPr>
            <a:picLocks noChangeAspect="1"/>
          </p:cNvPicPr>
          <p:nvPr/>
        </p:nvPicPr>
        <p:blipFill>
          <a:blip r:embed="rId2"/>
          <a:stretch>
            <a:fillRect/>
          </a:stretch>
        </p:blipFill>
        <p:spPr>
          <a:xfrm>
            <a:off x="1132161" y="2034510"/>
            <a:ext cx="3600450" cy="4857750"/>
          </a:xfrm>
          <a:prstGeom prst="rect">
            <a:avLst/>
          </a:prstGeom>
        </p:spPr>
      </p:pic>
      <p:pic>
        <p:nvPicPr>
          <p:cNvPr id="5" name="Picture 4"/>
          <p:cNvPicPr>
            <a:picLocks noChangeAspect="1"/>
          </p:cNvPicPr>
          <p:nvPr/>
        </p:nvPicPr>
        <p:blipFill>
          <a:blip r:embed="rId3"/>
          <a:stretch>
            <a:fillRect/>
          </a:stretch>
        </p:blipFill>
        <p:spPr>
          <a:xfrm>
            <a:off x="7372464" y="2186280"/>
            <a:ext cx="3571875" cy="4162425"/>
          </a:xfrm>
          <a:prstGeom prst="rect">
            <a:avLst/>
          </a:prstGeom>
        </p:spPr>
      </p:pic>
    </p:spTree>
    <p:extLst>
      <p:ext uri="{BB962C8B-B14F-4D97-AF65-F5344CB8AC3E}">
        <p14:creationId xmlns:p14="http://schemas.microsoft.com/office/powerpoint/2010/main" val="506870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622288" y="196818"/>
            <a:ext cx="11162992"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Challenges - </a:t>
            </a:r>
            <a:r>
              <a:rPr lang="en-US" sz="4400" dirty="0" err="1" smtClean="0">
                <a:ln w="0"/>
                <a:solidFill>
                  <a:srgbClr val="093C71"/>
                </a:solidFill>
                <a:effectLst>
                  <a:reflection blurRad="6350" stA="53000" endA="300" endPos="35500" dir="5400000" sy="-90000" algn="bl" rotWithShape="0"/>
                </a:effectLst>
                <a:latin typeface="Letterjoin-Air Plus 1" panose="02000805000000020003" pitchFamily="50" charset="0"/>
              </a:rPr>
              <a:t>Maths</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adec="http://schemas.microsoft.com/office/drawing/2017/decorative" xmlns="" val="1"/>
              </a:ext>
            </a:extLst>
          </p:cNvPr>
          <p:cNvGrpSpPr>
            <a:grpSpLocks noChangeAspect="1"/>
          </p:cNvGrpSpPr>
          <p:nvPr/>
        </p:nvGrpSpPr>
        <p:grpSpPr>
          <a:xfrm rot="20686633">
            <a:off x="274519" y="947601"/>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38" name="TextBox 37"/>
          <p:cNvSpPr txBox="1"/>
          <p:nvPr/>
        </p:nvSpPr>
        <p:spPr>
          <a:xfrm>
            <a:off x="5415607" y="981470"/>
            <a:ext cx="1340377" cy="369332"/>
          </a:xfrm>
          <a:prstGeom prst="rect">
            <a:avLst/>
          </a:prstGeom>
          <a:noFill/>
        </p:spPr>
        <p:txBody>
          <a:bodyPr wrap="square" rtlCol="0">
            <a:spAutoFit/>
          </a:bodyPr>
          <a:lstStyle/>
          <a:p>
            <a:pPr algn="ctr"/>
            <a:r>
              <a:rPr lang="en-GB" dirty="0" smtClean="0">
                <a:latin typeface="Letterjoin-Air Plus 1" panose="02000805000000020003" pitchFamily="50" charset="0"/>
              </a:rPr>
              <a:t>Day 4</a:t>
            </a:r>
            <a:endParaRPr lang="en-GB" dirty="0">
              <a:latin typeface="Letterjoin-Air Plus 1" panose="02000805000000020003" pitchFamily="50" charset="0"/>
            </a:endParaRPr>
          </a:p>
        </p:txBody>
      </p:sp>
      <p:sp>
        <p:nvSpPr>
          <p:cNvPr id="40" name="TextBox 39"/>
          <p:cNvSpPr txBox="1"/>
          <p:nvPr/>
        </p:nvSpPr>
        <p:spPr>
          <a:xfrm>
            <a:off x="9570511" y="1035167"/>
            <a:ext cx="1340377" cy="369332"/>
          </a:xfrm>
          <a:prstGeom prst="rect">
            <a:avLst/>
          </a:prstGeom>
          <a:noFill/>
        </p:spPr>
        <p:txBody>
          <a:bodyPr wrap="square" rtlCol="0">
            <a:spAutoFit/>
          </a:bodyPr>
          <a:lstStyle/>
          <a:p>
            <a:pPr algn="ctr"/>
            <a:r>
              <a:rPr lang="en-GB" dirty="0" smtClean="0">
                <a:latin typeface="Letterjoin-Air Plus 1" panose="02000805000000020003" pitchFamily="50" charset="0"/>
              </a:rPr>
              <a:t>Day 5</a:t>
            </a:r>
            <a:endParaRPr lang="en-GB" dirty="0">
              <a:latin typeface="Letterjoin-Air Plus 1" panose="02000805000000020003" pitchFamily="50" charset="0"/>
            </a:endParaRPr>
          </a:p>
        </p:txBody>
      </p:sp>
      <p:pic>
        <p:nvPicPr>
          <p:cNvPr id="4" name="Picture 3"/>
          <p:cNvPicPr>
            <a:picLocks noChangeAspect="1"/>
          </p:cNvPicPr>
          <p:nvPr/>
        </p:nvPicPr>
        <p:blipFill>
          <a:blip r:embed="rId2"/>
          <a:stretch>
            <a:fillRect/>
          </a:stretch>
        </p:blipFill>
        <p:spPr>
          <a:xfrm>
            <a:off x="1059814" y="1819548"/>
            <a:ext cx="1341236" cy="499915"/>
          </a:xfrm>
          <a:prstGeom prst="rect">
            <a:avLst/>
          </a:prstGeom>
        </p:spPr>
      </p:pic>
      <p:pic>
        <p:nvPicPr>
          <p:cNvPr id="5" name="Picture 4"/>
          <p:cNvPicPr>
            <a:picLocks noChangeAspect="1"/>
          </p:cNvPicPr>
          <p:nvPr/>
        </p:nvPicPr>
        <p:blipFill>
          <a:blip r:embed="rId3"/>
          <a:stretch>
            <a:fillRect/>
          </a:stretch>
        </p:blipFill>
        <p:spPr>
          <a:xfrm>
            <a:off x="372642" y="2163165"/>
            <a:ext cx="3600450" cy="3067050"/>
          </a:xfrm>
          <a:prstGeom prst="rect">
            <a:avLst/>
          </a:prstGeom>
        </p:spPr>
      </p:pic>
      <p:pic>
        <p:nvPicPr>
          <p:cNvPr id="7" name="Picture 6"/>
          <p:cNvPicPr>
            <a:picLocks noChangeAspect="1"/>
          </p:cNvPicPr>
          <p:nvPr/>
        </p:nvPicPr>
        <p:blipFill>
          <a:blip r:embed="rId4"/>
          <a:stretch>
            <a:fillRect/>
          </a:stretch>
        </p:blipFill>
        <p:spPr>
          <a:xfrm>
            <a:off x="334624" y="5334000"/>
            <a:ext cx="3314700" cy="1524000"/>
          </a:xfrm>
          <a:prstGeom prst="rect">
            <a:avLst/>
          </a:prstGeom>
        </p:spPr>
      </p:pic>
      <p:pic>
        <p:nvPicPr>
          <p:cNvPr id="9" name="Picture 8"/>
          <p:cNvPicPr>
            <a:picLocks noChangeAspect="1"/>
          </p:cNvPicPr>
          <p:nvPr/>
        </p:nvPicPr>
        <p:blipFill>
          <a:blip r:embed="rId5"/>
          <a:stretch>
            <a:fillRect/>
          </a:stretch>
        </p:blipFill>
        <p:spPr>
          <a:xfrm>
            <a:off x="4482550" y="1350802"/>
            <a:ext cx="3676650" cy="5362575"/>
          </a:xfrm>
          <a:prstGeom prst="rect">
            <a:avLst/>
          </a:prstGeom>
        </p:spPr>
      </p:pic>
      <p:pic>
        <p:nvPicPr>
          <p:cNvPr id="11" name="Picture 10"/>
          <p:cNvPicPr>
            <a:picLocks noChangeAspect="1"/>
          </p:cNvPicPr>
          <p:nvPr/>
        </p:nvPicPr>
        <p:blipFill>
          <a:blip r:embed="rId6"/>
          <a:stretch>
            <a:fillRect/>
          </a:stretch>
        </p:blipFill>
        <p:spPr>
          <a:xfrm>
            <a:off x="8340672" y="1312702"/>
            <a:ext cx="3752850" cy="5400675"/>
          </a:xfrm>
          <a:prstGeom prst="rect">
            <a:avLst/>
          </a:prstGeom>
        </p:spPr>
      </p:pic>
    </p:spTree>
    <p:extLst>
      <p:ext uri="{BB962C8B-B14F-4D97-AF65-F5344CB8AC3E}">
        <p14:creationId xmlns:p14="http://schemas.microsoft.com/office/powerpoint/2010/main" val="3707838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0" y="327813"/>
            <a:ext cx="11991703" cy="769441"/>
          </a:xfrm>
          <a:prstGeom prst="rect">
            <a:avLst/>
          </a:prstGeom>
          <a:noFill/>
        </p:spPr>
        <p:txBody>
          <a:bodyPr wrap="squar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Challenges – English</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adec="http://schemas.microsoft.com/office/drawing/2017/decorative" xmlns="" val="1"/>
              </a:ext>
            </a:extLst>
          </p:cNvPr>
          <p:cNvGrpSpPr>
            <a:grpSpLocks noChangeAspect="1"/>
          </p:cNvGrpSpPr>
          <p:nvPr/>
        </p:nvGrpSpPr>
        <p:grpSpPr>
          <a:xfrm rot="20686633">
            <a:off x="1152428" y="1060844"/>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39" name="TextBox 38">
            <a:extLst>
              <a:ext uri="{FF2B5EF4-FFF2-40B4-BE49-F238E27FC236}">
                <a16:creationId xmlns:a16="http://schemas.microsoft.com/office/drawing/2014/main" id="{273C07E5-7D33-46A6-A57B-1CB21BFDBEB1}"/>
              </a:ext>
            </a:extLst>
          </p:cNvPr>
          <p:cNvSpPr txBox="1"/>
          <p:nvPr/>
        </p:nvSpPr>
        <p:spPr>
          <a:xfrm>
            <a:off x="2912289" y="1003328"/>
            <a:ext cx="8270157" cy="830997"/>
          </a:xfrm>
          <a:prstGeom prst="rect">
            <a:avLst/>
          </a:prstGeom>
          <a:noFill/>
        </p:spPr>
        <p:txBody>
          <a:bodyPr wrap="square" rtlCol="0">
            <a:spAutoFit/>
          </a:bodyPr>
          <a:lstStyle/>
          <a:p>
            <a:r>
              <a:rPr lang="en-GB" sz="1200" b="1" u="sng" dirty="0" smtClean="0">
                <a:latin typeface="Letterjoin-Air Plus 1" panose="02000805000000020003" pitchFamily="50" charset="0"/>
                <a:cs typeface="Cavolini" panose="03000502040302020204" pitchFamily="66" charset="0"/>
              </a:rPr>
              <a:t>Write a Diary Entry.</a:t>
            </a:r>
          </a:p>
          <a:p>
            <a:r>
              <a:rPr lang="en-GB" sz="1200" dirty="0" smtClean="0">
                <a:latin typeface="Letterjoin-Air Plus 1" panose="02000805000000020003" pitchFamily="50" charset="0"/>
                <a:cs typeface="Cavolini" panose="03000502040302020204" pitchFamily="66" charset="0"/>
              </a:rPr>
              <a:t>Watch this video </a:t>
            </a:r>
            <a:r>
              <a:rPr lang="en-GB" sz="1200" dirty="0">
                <a:hlinkClick r:id="rId2"/>
              </a:rPr>
              <a:t>https://</a:t>
            </a:r>
            <a:r>
              <a:rPr lang="en-GB" sz="1200" dirty="0" smtClean="0">
                <a:hlinkClick r:id="rId2"/>
              </a:rPr>
              <a:t>www.youtube.com/watch?v=weEveQ4nz4g</a:t>
            </a:r>
            <a:endParaRPr lang="en-GB" sz="1200" dirty="0" smtClean="0"/>
          </a:p>
          <a:p>
            <a:r>
              <a:rPr lang="en-GB" sz="1200" dirty="0" smtClean="0">
                <a:latin typeface="Letterjoin-Air Plus 1" panose="02000805000000020003" pitchFamily="50" charset="0"/>
                <a:cs typeface="Cavolini" panose="03000502040302020204" pitchFamily="66" charset="0"/>
              </a:rPr>
              <a:t>Imagine you were around when The Great Fire of London was happening. </a:t>
            </a:r>
          </a:p>
          <a:p>
            <a:r>
              <a:rPr lang="en-GB" sz="1200" dirty="0" smtClean="0">
                <a:latin typeface="Letterjoin-Air Plus 1" panose="02000805000000020003" pitchFamily="50" charset="0"/>
                <a:cs typeface="Cavolini" panose="03000502040302020204" pitchFamily="66" charset="0"/>
              </a:rPr>
              <a:t>Can you write a diary entry from September 1666?</a:t>
            </a:r>
            <a:endParaRPr lang="en-GB" sz="1400" dirty="0">
              <a:latin typeface="Letterjoin-Air Plus 1" panose="02000805000000020003" pitchFamily="50" charset="0"/>
              <a:cs typeface="Cavolini" panose="03000502040302020204" pitchFamily="66" charset="0"/>
            </a:endParaRPr>
          </a:p>
        </p:txBody>
      </p:sp>
      <p:sp>
        <p:nvSpPr>
          <p:cNvPr id="9" name="TextBox 8">
            <a:extLst>
              <a:ext uri="{FF2B5EF4-FFF2-40B4-BE49-F238E27FC236}">
                <a16:creationId xmlns:a16="http://schemas.microsoft.com/office/drawing/2014/main" id="{B3D25008-87B7-4016-ADE0-F61BC28891E5}"/>
              </a:ext>
            </a:extLst>
          </p:cNvPr>
          <p:cNvSpPr txBox="1"/>
          <p:nvPr/>
        </p:nvSpPr>
        <p:spPr>
          <a:xfrm>
            <a:off x="6162859" y="2004809"/>
            <a:ext cx="5387457" cy="4431983"/>
          </a:xfrm>
          <a:prstGeom prst="rect">
            <a:avLst/>
          </a:prstGeom>
          <a:noFill/>
        </p:spPr>
        <p:txBody>
          <a:bodyPr wrap="square" rtlCol="0">
            <a:spAutoFit/>
          </a:bodyPr>
          <a:lstStyle/>
          <a:p>
            <a:r>
              <a:rPr lang="en-GB" sz="1200" dirty="0" smtClean="0">
                <a:latin typeface="Letterjoin-Air Plus 1" panose="02000805000000020003" pitchFamily="50" charset="0"/>
                <a:cs typeface="Cavolini" panose="03000502040302020204" pitchFamily="66" charset="0"/>
              </a:rPr>
              <a:t>Day 1 –Create a timeline of chronological events from the time of the fire e.g. 1 – woke up by screaming and looked outside. 2 – Collected my favourite toy and woke my family.  After you have done this, can you narrate your events out loud so you know what you are going to write?</a:t>
            </a:r>
          </a:p>
          <a:p>
            <a:endParaRPr lang="en-GB" sz="1200" dirty="0" smtClean="0">
              <a:latin typeface="Letterjoin-Air Plus 1" panose="02000805000000020003" pitchFamily="50" charset="0"/>
              <a:cs typeface="Cavolini" panose="03000502040302020204" pitchFamily="66" charset="0"/>
            </a:endParaRPr>
          </a:p>
          <a:p>
            <a:r>
              <a:rPr lang="en-GB" sz="1200" dirty="0" smtClean="0">
                <a:latin typeface="Letterjoin-Air Plus 1" panose="02000805000000020003" pitchFamily="50" charset="0"/>
                <a:cs typeface="Cavolini" panose="03000502040302020204" pitchFamily="66" charset="0"/>
              </a:rPr>
              <a:t>Day 2 – Verbally build each of your numbers in a sequence of sentences. Include adjectives, feelings, conjunctions and suffixes (e.g. amazement, hopeless) Draft numbers 1 – 3. Re-read to check your work makes sense. </a:t>
            </a:r>
          </a:p>
          <a:p>
            <a:endParaRPr lang="en-GB" sz="1200" dirty="0">
              <a:latin typeface="Letterjoin-Air Plus 1" panose="02000805000000020003" pitchFamily="50" charset="0"/>
              <a:cs typeface="Cavolini" panose="03000502040302020204" pitchFamily="66" charset="0"/>
            </a:endParaRPr>
          </a:p>
          <a:p>
            <a:r>
              <a:rPr lang="en-GB" sz="1200" dirty="0" smtClean="0">
                <a:latin typeface="Letterjoin-Air Plus 1" panose="02000805000000020003" pitchFamily="50" charset="0"/>
                <a:cs typeface="Cavolini" panose="03000502040302020204" pitchFamily="66" charset="0"/>
              </a:rPr>
              <a:t>Day 3 – The same as Day 2 for events 4-6. Can you write a closing detailing where you are and how you are feeling?</a:t>
            </a:r>
          </a:p>
          <a:p>
            <a:endParaRPr lang="en-GB" sz="1200" dirty="0">
              <a:latin typeface="Letterjoin-Air Plus 1" panose="02000805000000020003" pitchFamily="50" charset="0"/>
              <a:cs typeface="Cavolini" panose="03000502040302020204" pitchFamily="66" charset="0"/>
            </a:endParaRPr>
          </a:p>
          <a:p>
            <a:r>
              <a:rPr lang="en-GB" sz="1200" dirty="0" smtClean="0">
                <a:latin typeface="Letterjoin-Air Plus 1" panose="02000805000000020003" pitchFamily="50" charset="0"/>
                <a:cs typeface="Cavolini" panose="03000502040302020204" pitchFamily="66" charset="0"/>
              </a:rPr>
              <a:t>Day 4 – Edit and improve your sentences, Check your spelling, your sentences make sense, punctuation and conjunctions. </a:t>
            </a:r>
          </a:p>
          <a:p>
            <a:endParaRPr lang="en-GB" sz="1200" dirty="0">
              <a:latin typeface="Letterjoin-Air Plus 1" panose="02000805000000020003" pitchFamily="50" charset="0"/>
              <a:cs typeface="Cavolini" panose="03000502040302020204" pitchFamily="66" charset="0"/>
            </a:endParaRPr>
          </a:p>
          <a:p>
            <a:r>
              <a:rPr lang="en-GB" sz="1200" dirty="0" smtClean="0">
                <a:latin typeface="Letterjoin-Air Plus 1" panose="02000805000000020003" pitchFamily="50" charset="0"/>
                <a:cs typeface="Cavolini" panose="03000502040302020204" pitchFamily="66" charset="0"/>
              </a:rPr>
              <a:t>Day 5 – Publish, write up your diary entry in neat – you might even want to tea stain some paper so it looks old! Copy your edited draft using your best handwriting. Save your work to show me.</a:t>
            </a:r>
          </a:p>
          <a:p>
            <a:endParaRPr lang="en-GB" dirty="0">
              <a:latin typeface="Letterjoin-Air Plus 1" panose="02000805000000020003" pitchFamily="50" charset="0"/>
              <a:cs typeface="Cavolini" panose="03000502040302020204" pitchFamily="66" charset="0"/>
            </a:endParaRPr>
          </a:p>
        </p:txBody>
      </p:sp>
      <p:pic>
        <p:nvPicPr>
          <p:cNvPr id="2" name="Picture 1"/>
          <p:cNvPicPr>
            <a:picLocks noChangeAspect="1"/>
          </p:cNvPicPr>
          <p:nvPr/>
        </p:nvPicPr>
        <p:blipFill>
          <a:blip r:embed="rId3"/>
          <a:stretch>
            <a:fillRect/>
          </a:stretch>
        </p:blipFill>
        <p:spPr>
          <a:xfrm>
            <a:off x="471989" y="2363236"/>
            <a:ext cx="5523862" cy="3143374"/>
          </a:xfrm>
          <a:prstGeom prst="rect">
            <a:avLst/>
          </a:prstGeom>
        </p:spPr>
      </p:pic>
    </p:spTree>
    <p:extLst>
      <p:ext uri="{BB962C8B-B14F-4D97-AF65-F5344CB8AC3E}">
        <p14:creationId xmlns:p14="http://schemas.microsoft.com/office/powerpoint/2010/main" val="2408365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263970" y="286831"/>
            <a:ext cx="11485195"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 - Spelling</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adec="http://schemas.microsoft.com/office/drawing/2017/decorative" xmlns="" val="1"/>
              </a:ext>
            </a:extLst>
          </p:cNvPr>
          <p:cNvGrpSpPr>
            <a:grpSpLocks noChangeAspect="1"/>
          </p:cNvGrpSpPr>
          <p:nvPr/>
        </p:nvGrpSpPr>
        <p:grpSpPr>
          <a:xfrm rot="20686633">
            <a:off x="395676" y="1036394"/>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18" name="TextBox 17">
            <a:extLst>
              <a:ext uri="{FF2B5EF4-FFF2-40B4-BE49-F238E27FC236}">
                <a16:creationId xmlns:a16="http://schemas.microsoft.com/office/drawing/2014/main" id="{100C7057-B648-43B8-B516-EB588B754C34}"/>
              </a:ext>
            </a:extLst>
          </p:cNvPr>
          <p:cNvSpPr txBox="1"/>
          <p:nvPr/>
        </p:nvSpPr>
        <p:spPr>
          <a:xfrm>
            <a:off x="1446703" y="1056272"/>
            <a:ext cx="10841550" cy="307777"/>
          </a:xfrm>
          <a:prstGeom prst="rect">
            <a:avLst/>
          </a:prstGeom>
          <a:noFill/>
        </p:spPr>
        <p:txBody>
          <a:bodyPr wrap="square" rtlCol="0">
            <a:spAutoFit/>
          </a:bodyPr>
          <a:lstStyle/>
          <a:p>
            <a:r>
              <a:rPr lang="en-GB" sz="1400" dirty="0" smtClean="0">
                <a:latin typeface="Letterjoin-Air Plus 1" panose="02000805000000020003" pitchFamily="50" charset="0"/>
                <a:cs typeface="Cavolini" panose="03000502040302020204" pitchFamily="66" charset="0"/>
              </a:rPr>
              <a:t>Use look, cover, write, check to learn the spelling rules for the sound ‘or’ in words using ‘al’. </a:t>
            </a:r>
            <a:endParaRPr lang="en-GB" sz="1400" dirty="0">
              <a:latin typeface="Letterjoin-Air Plus 1" panose="02000805000000020003" pitchFamily="50" charset="0"/>
              <a:cs typeface="Cavolini" panose="03000502040302020204" pitchFamily="66"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130922383"/>
              </p:ext>
            </p:extLst>
          </p:nvPr>
        </p:nvGraphicFramePr>
        <p:xfrm>
          <a:off x="1942567" y="1525929"/>
          <a:ext cx="9435180" cy="4900271"/>
        </p:xfrm>
        <a:graphic>
          <a:graphicData uri="http://schemas.openxmlformats.org/drawingml/2006/table">
            <a:tbl>
              <a:tblPr firstRow="1" bandRow="1">
                <a:tableStyleId>{616DA210-FB5B-4158-B5E0-FEB733F419BA}</a:tableStyleId>
              </a:tblPr>
              <a:tblGrid>
                <a:gridCol w="1887036">
                  <a:extLst>
                    <a:ext uri="{9D8B030D-6E8A-4147-A177-3AD203B41FA5}">
                      <a16:colId xmlns:a16="http://schemas.microsoft.com/office/drawing/2014/main" val="4020973392"/>
                    </a:ext>
                  </a:extLst>
                </a:gridCol>
                <a:gridCol w="1887036">
                  <a:extLst>
                    <a:ext uri="{9D8B030D-6E8A-4147-A177-3AD203B41FA5}">
                      <a16:colId xmlns:a16="http://schemas.microsoft.com/office/drawing/2014/main" val="2856073923"/>
                    </a:ext>
                  </a:extLst>
                </a:gridCol>
                <a:gridCol w="1887036">
                  <a:extLst>
                    <a:ext uri="{9D8B030D-6E8A-4147-A177-3AD203B41FA5}">
                      <a16:colId xmlns:a16="http://schemas.microsoft.com/office/drawing/2014/main" val="3061152333"/>
                    </a:ext>
                  </a:extLst>
                </a:gridCol>
                <a:gridCol w="1887036">
                  <a:extLst>
                    <a:ext uri="{9D8B030D-6E8A-4147-A177-3AD203B41FA5}">
                      <a16:colId xmlns:a16="http://schemas.microsoft.com/office/drawing/2014/main" val="3816595594"/>
                    </a:ext>
                  </a:extLst>
                </a:gridCol>
                <a:gridCol w="1887036">
                  <a:extLst>
                    <a:ext uri="{9D8B030D-6E8A-4147-A177-3AD203B41FA5}">
                      <a16:colId xmlns:a16="http://schemas.microsoft.com/office/drawing/2014/main" val="2859039443"/>
                    </a:ext>
                  </a:extLst>
                </a:gridCol>
              </a:tblGrid>
              <a:tr h="370840">
                <a:tc>
                  <a:txBody>
                    <a:bodyPr/>
                    <a:lstStyle/>
                    <a:p>
                      <a:r>
                        <a:rPr lang="en-GB" dirty="0" smtClean="0"/>
                        <a:t>Look</a:t>
                      </a:r>
                      <a:endParaRPr lang="en-GB" dirty="0"/>
                    </a:p>
                  </a:txBody>
                  <a:tcPr/>
                </a:tc>
                <a:tc>
                  <a:txBody>
                    <a:bodyPr/>
                    <a:lstStyle/>
                    <a:p>
                      <a:r>
                        <a:rPr lang="en-GB" dirty="0" smtClean="0"/>
                        <a:t>Cover and say</a:t>
                      </a:r>
                      <a:endParaRPr lang="en-GB" dirty="0"/>
                    </a:p>
                  </a:txBody>
                  <a:tcPr/>
                </a:tc>
                <a:tc>
                  <a:txBody>
                    <a:bodyPr/>
                    <a:lstStyle/>
                    <a:p>
                      <a:r>
                        <a:rPr lang="en-GB" dirty="0" smtClean="0"/>
                        <a:t>Write and check</a:t>
                      </a:r>
                      <a:endParaRPr lang="en-GB" dirty="0"/>
                    </a:p>
                  </a:txBody>
                  <a:tcPr/>
                </a:tc>
                <a:tc>
                  <a:txBody>
                    <a:bodyPr/>
                    <a:lstStyle/>
                    <a:p>
                      <a:r>
                        <a:rPr lang="en-GB" dirty="0" smtClean="0"/>
                        <a:t>Amend errors</a:t>
                      </a:r>
                      <a:endParaRPr lang="en-GB" dirty="0"/>
                    </a:p>
                  </a:txBody>
                  <a:tcPr/>
                </a:tc>
                <a:tc>
                  <a:txBody>
                    <a:bodyPr/>
                    <a:lstStyle/>
                    <a:p>
                      <a:r>
                        <a:rPr lang="en-GB" dirty="0" smtClean="0"/>
                        <a:t>Repeat</a:t>
                      </a:r>
                      <a:endParaRPr lang="en-GB" dirty="0"/>
                    </a:p>
                  </a:txBody>
                  <a:tcPr/>
                </a:tc>
                <a:extLst>
                  <a:ext uri="{0D108BD9-81ED-4DB2-BD59-A6C34878D82A}">
                    <a16:rowId xmlns:a16="http://schemas.microsoft.com/office/drawing/2014/main" val="465327587"/>
                  </a:ext>
                </a:extLst>
              </a:tr>
              <a:tr h="370840">
                <a:tc>
                  <a:txBody>
                    <a:bodyPr/>
                    <a:lstStyle/>
                    <a:p>
                      <a:r>
                        <a:rPr lang="en-GB" dirty="0" smtClean="0">
                          <a:latin typeface="Letterjoin-Air Plus 1" panose="02000805000000020003" pitchFamily="50" charset="0"/>
                        </a:rPr>
                        <a:t>all</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919476131"/>
                  </a:ext>
                </a:extLst>
              </a:tr>
              <a:tr h="370840">
                <a:tc>
                  <a:txBody>
                    <a:bodyPr/>
                    <a:lstStyle/>
                    <a:p>
                      <a:r>
                        <a:rPr lang="en-GB" dirty="0" smtClean="0">
                          <a:latin typeface="Letterjoin-Air Plus 1" panose="02000805000000020003" pitchFamily="50" charset="0"/>
                        </a:rPr>
                        <a:t>call</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752654412"/>
                  </a:ext>
                </a:extLst>
              </a:tr>
              <a:tr h="370840">
                <a:tc>
                  <a:txBody>
                    <a:bodyPr/>
                    <a:lstStyle/>
                    <a:p>
                      <a:r>
                        <a:rPr lang="en-GB" dirty="0" smtClean="0">
                          <a:latin typeface="Letterjoin-Air Plus 1" panose="02000805000000020003" pitchFamily="50" charset="0"/>
                        </a:rPr>
                        <a:t>ball</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454465752"/>
                  </a:ext>
                </a:extLst>
              </a:tr>
              <a:tr h="370840">
                <a:tc>
                  <a:txBody>
                    <a:bodyPr/>
                    <a:lstStyle/>
                    <a:p>
                      <a:r>
                        <a:rPr lang="en-GB" dirty="0" smtClean="0">
                          <a:latin typeface="Letterjoin-Air Plus 1" panose="02000805000000020003" pitchFamily="50" charset="0"/>
                        </a:rPr>
                        <a:t>wall</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226650142"/>
                  </a:ext>
                </a:extLst>
              </a:tr>
              <a:tr h="370840">
                <a:tc>
                  <a:txBody>
                    <a:bodyPr/>
                    <a:lstStyle/>
                    <a:p>
                      <a:r>
                        <a:rPr lang="en-GB" dirty="0" smtClean="0">
                          <a:latin typeface="Letterjoin-Air Plus 1" panose="02000805000000020003" pitchFamily="50" charset="0"/>
                        </a:rPr>
                        <a:t>fall</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769139655"/>
                  </a:ext>
                </a:extLst>
              </a:tr>
              <a:tr h="370840">
                <a:tc>
                  <a:txBody>
                    <a:bodyPr/>
                    <a:lstStyle/>
                    <a:p>
                      <a:r>
                        <a:rPr lang="en-GB" dirty="0" smtClean="0">
                          <a:latin typeface="Letterjoin-Air Plus 1" panose="02000805000000020003" pitchFamily="50" charset="0"/>
                        </a:rPr>
                        <a:t>walk</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318239676"/>
                  </a:ext>
                </a:extLst>
              </a:tr>
              <a:tr h="450191">
                <a:tc>
                  <a:txBody>
                    <a:bodyPr/>
                    <a:lstStyle/>
                    <a:p>
                      <a:r>
                        <a:rPr lang="en-GB" dirty="0" smtClean="0">
                          <a:latin typeface="Letterjoin-Air Plus 1" panose="02000805000000020003" pitchFamily="50" charset="0"/>
                        </a:rPr>
                        <a:t>talk</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170092734"/>
                  </a:ext>
                </a:extLst>
              </a:tr>
              <a:tr h="370840">
                <a:tc>
                  <a:txBody>
                    <a:bodyPr/>
                    <a:lstStyle/>
                    <a:p>
                      <a:r>
                        <a:rPr lang="en-GB" dirty="0" smtClean="0">
                          <a:latin typeface="Letterjoin-Air Plus 1" panose="02000805000000020003" pitchFamily="50" charset="0"/>
                        </a:rPr>
                        <a:t>small</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370943898"/>
                  </a:ext>
                </a:extLst>
              </a:tr>
              <a:tr h="370840">
                <a:tc>
                  <a:txBody>
                    <a:bodyPr/>
                    <a:lstStyle/>
                    <a:p>
                      <a:r>
                        <a:rPr lang="en-GB" dirty="0" smtClean="0">
                          <a:latin typeface="Letterjoin-Air Plus 1" panose="02000805000000020003" pitchFamily="50" charset="0"/>
                        </a:rPr>
                        <a:t>always</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smtClean="0"/>
                    </a:p>
                  </a:txBody>
                  <a:tcPr/>
                </a:tc>
                <a:extLst>
                  <a:ext uri="{0D108BD9-81ED-4DB2-BD59-A6C34878D82A}">
                    <a16:rowId xmlns:a16="http://schemas.microsoft.com/office/drawing/2014/main" val="2589931867"/>
                  </a:ext>
                </a:extLst>
              </a:tr>
              <a:tr h="370840">
                <a:tc>
                  <a:txBody>
                    <a:bodyPr/>
                    <a:lstStyle/>
                    <a:p>
                      <a:r>
                        <a:rPr lang="en-GB" dirty="0" smtClean="0">
                          <a:latin typeface="Letterjoin-Air Plus 1" panose="02000805000000020003" pitchFamily="50" charset="0"/>
                        </a:rPr>
                        <a:t>altogether</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smtClean="0"/>
                    </a:p>
                  </a:txBody>
                  <a:tcPr/>
                </a:tc>
                <a:extLst>
                  <a:ext uri="{0D108BD9-81ED-4DB2-BD59-A6C34878D82A}">
                    <a16:rowId xmlns:a16="http://schemas.microsoft.com/office/drawing/2014/main" val="1588110857"/>
                  </a:ext>
                </a:extLst>
              </a:tr>
              <a:tr h="370840">
                <a:tc>
                  <a:txBody>
                    <a:bodyPr/>
                    <a:lstStyle/>
                    <a:p>
                      <a:endParaRPr lang="en-GB" dirty="0">
                        <a:latin typeface="Letterjoin-Air Plus 1" panose="02000805000000020003" pitchFamily="50"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smtClean="0"/>
                    </a:p>
                  </a:txBody>
                  <a:tcPr/>
                </a:tc>
                <a:extLst>
                  <a:ext uri="{0D108BD9-81ED-4DB2-BD59-A6C34878D82A}">
                    <a16:rowId xmlns:a16="http://schemas.microsoft.com/office/drawing/2014/main" val="3228494322"/>
                  </a:ext>
                </a:extLst>
              </a:tr>
              <a:tr h="370840">
                <a:tc>
                  <a:txBody>
                    <a:bodyPr/>
                    <a:lstStyle/>
                    <a:p>
                      <a:endParaRPr lang="en-GB" dirty="0">
                        <a:latin typeface="Letterjoin-Air Plus 1" panose="02000805000000020003" pitchFamily="50" charset="0"/>
                      </a:endParaRPr>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smtClean="0"/>
                    </a:p>
                  </a:txBody>
                  <a:tcPr/>
                </a:tc>
                <a:extLst>
                  <a:ext uri="{0D108BD9-81ED-4DB2-BD59-A6C34878D82A}">
                    <a16:rowId xmlns:a16="http://schemas.microsoft.com/office/drawing/2014/main" val="2877139107"/>
                  </a:ext>
                </a:extLst>
              </a:tr>
            </a:tbl>
          </a:graphicData>
        </a:graphic>
      </p:graphicFrame>
    </p:spTree>
    <p:extLst>
      <p:ext uri="{BB962C8B-B14F-4D97-AF65-F5344CB8AC3E}">
        <p14:creationId xmlns:p14="http://schemas.microsoft.com/office/powerpoint/2010/main" val="2416382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0" y="327813"/>
            <a:ext cx="11991703" cy="1446550"/>
          </a:xfrm>
          <a:prstGeom prst="rect">
            <a:avLst/>
          </a:prstGeom>
          <a:noFill/>
        </p:spPr>
        <p:txBody>
          <a:bodyPr wrap="squar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Challenges –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English example</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sp>
        <p:nvSpPr>
          <p:cNvPr id="39" name="TextBox 38">
            <a:extLst>
              <a:ext uri="{FF2B5EF4-FFF2-40B4-BE49-F238E27FC236}">
                <a16:creationId xmlns:a16="http://schemas.microsoft.com/office/drawing/2014/main" id="{273C07E5-7D33-46A6-A57B-1CB21BFDBEB1}"/>
              </a:ext>
            </a:extLst>
          </p:cNvPr>
          <p:cNvSpPr txBox="1"/>
          <p:nvPr/>
        </p:nvSpPr>
        <p:spPr>
          <a:xfrm>
            <a:off x="809897" y="1704738"/>
            <a:ext cx="9865329" cy="276999"/>
          </a:xfrm>
          <a:prstGeom prst="rect">
            <a:avLst/>
          </a:prstGeom>
          <a:noFill/>
        </p:spPr>
        <p:txBody>
          <a:bodyPr wrap="square" rtlCol="0">
            <a:spAutoFit/>
          </a:bodyPr>
          <a:lstStyle/>
          <a:p>
            <a:r>
              <a:rPr lang="en-GB" sz="1200" b="1" u="sng" dirty="0" smtClean="0">
                <a:latin typeface="Letterjoin-Air Plus 1" panose="02000805000000020003" pitchFamily="50" charset="0"/>
                <a:cs typeface="Cavolini" panose="03000502040302020204" pitchFamily="66" charset="0"/>
              </a:rPr>
              <a:t>Write a Diary </a:t>
            </a:r>
            <a:r>
              <a:rPr lang="en-GB" sz="1200" b="1" u="sng" dirty="0" smtClean="0">
                <a:latin typeface="Letterjoin-Air Plus 1" panose="02000805000000020003" pitchFamily="50" charset="0"/>
                <a:cs typeface="Cavolini" panose="03000502040302020204" pitchFamily="66" charset="0"/>
              </a:rPr>
              <a:t>Entry – here is the start of my diary entry. I have highlighted in red Year 2 writing features. </a:t>
            </a:r>
            <a:endParaRPr lang="en-GB" sz="1200" b="1" u="sng" dirty="0" smtClean="0">
              <a:latin typeface="Letterjoin-Air Plus 1" panose="02000805000000020003" pitchFamily="50" charset="0"/>
              <a:cs typeface="Cavolini" panose="03000502040302020204" pitchFamily="66" charset="0"/>
            </a:endParaRPr>
          </a:p>
        </p:txBody>
      </p:sp>
      <p:sp>
        <p:nvSpPr>
          <p:cNvPr id="9" name="TextBox 8">
            <a:extLst>
              <a:ext uri="{FF2B5EF4-FFF2-40B4-BE49-F238E27FC236}">
                <a16:creationId xmlns:a16="http://schemas.microsoft.com/office/drawing/2014/main" id="{B3D25008-87B7-4016-ADE0-F61BC28891E5}"/>
              </a:ext>
            </a:extLst>
          </p:cNvPr>
          <p:cNvSpPr txBox="1"/>
          <p:nvPr/>
        </p:nvSpPr>
        <p:spPr>
          <a:xfrm>
            <a:off x="579921" y="1981737"/>
            <a:ext cx="10831859" cy="5078313"/>
          </a:xfrm>
          <a:prstGeom prst="rect">
            <a:avLst/>
          </a:prstGeom>
          <a:noFill/>
        </p:spPr>
        <p:txBody>
          <a:bodyPr wrap="square" rtlCol="0">
            <a:spAutoFit/>
          </a:bodyPr>
          <a:lstStyle/>
          <a:p>
            <a:pPr algn="r"/>
            <a:r>
              <a:rPr lang="en-GB" dirty="0" smtClean="0">
                <a:latin typeface="Letterjoin-Air Plus 1" panose="02000805000000020003" pitchFamily="50" charset="0"/>
                <a:cs typeface="Cavolini" panose="03000502040302020204" pitchFamily="66" charset="0"/>
              </a:rPr>
              <a:t>8</a:t>
            </a:r>
            <a:r>
              <a:rPr lang="en-GB" baseline="30000" dirty="0" smtClean="0">
                <a:latin typeface="Letterjoin-Air Plus 1" panose="02000805000000020003" pitchFamily="50" charset="0"/>
                <a:cs typeface="Cavolini" panose="03000502040302020204" pitchFamily="66" charset="0"/>
              </a:rPr>
              <a:t>th</a:t>
            </a:r>
            <a:r>
              <a:rPr lang="en-GB" dirty="0" smtClean="0">
                <a:latin typeface="Letterjoin-Air Plus 1" panose="02000805000000020003" pitchFamily="50" charset="0"/>
                <a:cs typeface="Cavolini" panose="03000502040302020204" pitchFamily="66" charset="0"/>
              </a:rPr>
              <a:t> September 1666</a:t>
            </a:r>
          </a:p>
          <a:p>
            <a:pPr algn="r"/>
            <a:endParaRPr lang="en-GB" dirty="0">
              <a:latin typeface="Letterjoin-Air Plus 1" panose="02000805000000020003" pitchFamily="50" charset="0"/>
              <a:cs typeface="Cavolini" panose="03000502040302020204" pitchFamily="66" charset="0"/>
            </a:endParaRPr>
          </a:p>
          <a:p>
            <a:r>
              <a:rPr lang="en-GB" dirty="0" smtClean="0">
                <a:latin typeface="Letterjoin-Air Plus 1" panose="02000805000000020003" pitchFamily="50" charset="0"/>
                <a:cs typeface="Cavolini" panose="03000502040302020204" pitchFamily="66" charset="0"/>
              </a:rPr>
              <a:t>Dear Diary,</a:t>
            </a:r>
          </a:p>
          <a:p>
            <a:r>
              <a:rPr lang="en-GB" dirty="0">
                <a:latin typeface="Letterjoin-Air Plus 1" panose="02000805000000020003" pitchFamily="50" charset="0"/>
                <a:cs typeface="Cavolini" panose="03000502040302020204" pitchFamily="66" charset="0"/>
              </a:rPr>
              <a:t> </a:t>
            </a:r>
            <a:r>
              <a:rPr lang="en-GB" dirty="0" smtClean="0">
                <a:solidFill>
                  <a:srgbClr val="FF0000"/>
                </a:solidFill>
                <a:latin typeface="Letterjoin-Air Plus 1" panose="02000805000000020003" pitchFamily="50" charset="0"/>
                <a:cs typeface="Cavolini" panose="03000502040302020204" pitchFamily="66" charset="0"/>
              </a:rPr>
              <a:t>What a dreadful few days it’s been! I’m</a:t>
            </a:r>
            <a:r>
              <a:rPr lang="en-GB" dirty="0" smtClean="0">
                <a:latin typeface="Letterjoin-Air Plus 1" panose="02000805000000020003" pitchFamily="50" charset="0"/>
                <a:cs typeface="Cavolini" panose="03000502040302020204" pitchFamily="66" charset="0"/>
              </a:rPr>
              <a:t> so sorry that I </a:t>
            </a:r>
            <a:r>
              <a:rPr lang="en-GB" dirty="0" smtClean="0">
                <a:solidFill>
                  <a:srgbClr val="FF0000"/>
                </a:solidFill>
                <a:latin typeface="Letterjoin-Air Plus 1" panose="02000805000000020003" pitchFamily="50" charset="0"/>
                <a:cs typeface="Cavolini" panose="03000502040302020204" pitchFamily="66" charset="0"/>
              </a:rPr>
              <a:t>haven’t</a:t>
            </a:r>
            <a:r>
              <a:rPr lang="en-GB" dirty="0" smtClean="0">
                <a:latin typeface="Letterjoin-Air Plus 1" panose="02000805000000020003" pitchFamily="50" charset="0"/>
                <a:cs typeface="Cavolini" panose="03000502040302020204" pitchFamily="66" charset="0"/>
              </a:rPr>
              <a:t> managed to write </a:t>
            </a:r>
            <a:r>
              <a:rPr lang="en-GB" dirty="0" smtClean="0">
                <a:solidFill>
                  <a:srgbClr val="FF0000"/>
                </a:solidFill>
                <a:latin typeface="Letterjoin-Air Plus 1" panose="02000805000000020003" pitchFamily="50" charset="0"/>
                <a:cs typeface="Cavolini" panose="03000502040302020204" pitchFamily="66" charset="0"/>
              </a:rPr>
              <a:t>but </a:t>
            </a:r>
            <a:r>
              <a:rPr lang="en-GB" dirty="0" smtClean="0">
                <a:latin typeface="Letterjoin-Air Plus 1" panose="02000805000000020003" pitchFamily="50" charset="0"/>
                <a:cs typeface="Cavolini" panose="03000502040302020204" pitchFamily="66" charset="0"/>
              </a:rPr>
              <a:t>a huge, raging fire has burnt throughout the city of London </a:t>
            </a:r>
            <a:r>
              <a:rPr lang="en-GB" dirty="0" smtClean="0">
                <a:solidFill>
                  <a:srgbClr val="FF0000"/>
                </a:solidFill>
                <a:latin typeface="Letterjoin-Air Plus 1" panose="02000805000000020003" pitchFamily="50" charset="0"/>
                <a:cs typeface="Cavolini" panose="03000502040302020204" pitchFamily="66" charset="0"/>
              </a:rPr>
              <a:t>and</a:t>
            </a:r>
            <a:r>
              <a:rPr lang="en-GB" dirty="0" smtClean="0">
                <a:latin typeface="Letterjoin-Air Plus 1" panose="02000805000000020003" pitchFamily="50" charset="0"/>
                <a:cs typeface="Cavolini" panose="03000502040302020204" pitchFamily="66" charset="0"/>
              </a:rPr>
              <a:t> </a:t>
            </a:r>
            <a:r>
              <a:rPr lang="en-GB" dirty="0" smtClean="0">
                <a:solidFill>
                  <a:srgbClr val="FF0000"/>
                </a:solidFill>
                <a:latin typeface="Letterjoin-Air Plus 1" panose="02000805000000020003" pitchFamily="50" charset="0"/>
                <a:cs typeface="Cavolini" panose="03000502040302020204" pitchFamily="66" charset="0"/>
              </a:rPr>
              <a:t>I’m</a:t>
            </a:r>
            <a:r>
              <a:rPr lang="en-GB" dirty="0" smtClean="0">
                <a:latin typeface="Letterjoin-Air Plus 1" panose="02000805000000020003" pitchFamily="50" charset="0"/>
                <a:cs typeface="Cavolini" panose="03000502040302020204" pitchFamily="66" charset="0"/>
              </a:rPr>
              <a:t> very lucky to still be alive! I </a:t>
            </a:r>
            <a:r>
              <a:rPr lang="en-GB" dirty="0" smtClean="0">
                <a:solidFill>
                  <a:srgbClr val="FF0000"/>
                </a:solidFill>
                <a:latin typeface="Letterjoin-Air Plus 1" panose="02000805000000020003" pitchFamily="50" charset="0"/>
                <a:cs typeface="Cavolini" panose="03000502040302020204" pitchFamily="66" charset="0"/>
              </a:rPr>
              <a:t>didn’t</a:t>
            </a:r>
            <a:r>
              <a:rPr lang="en-GB" dirty="0" smtClean="0">
                <a:latin typeface="Letterjoin-Air Plus 1" panose="02000805000000020003" pitchFamily="50" charset="0"/>
                <a:cs typeface="Cavolini" panose="03000502040302020204" pitchFamily="66" charset="0"/>
              </a:rPr>
              <a:t> know if I was going to survive </a:t>
            </a:r>
            <a:r>
              <a:rPr lang="en-GB" dirty="0" smtClean="0">
                <a:solidFill>
                  <a:srgbClr val="FF0000"/>
                </a:solidFill>
                <a:latin typeface="Letterjoin-Air Plus 1" panose="02000805000000020003" pitchFamily="50" charset="0"/>
                <a:cs typeface="Cavolini" panose="03000502040302020204" pitchFamily="66" charset="0"/>
              </a:rPr>
              <a:t>or</a:t>
            </a:r>
            <a:r>
              <a:rPr lang="en-GB" dirty="0" smtClean="0">
                <a:latin typeface="Letterjoin-Air Plus 1" panose="02000805000000020003" pitchFamily="50" charset="0"/>
                <a:cs typeface="Cavolini" panose="03000502040302020204" pitchFamily="66" charset="0"/>
              </a:rPr>
              <a:t> not </a:t>
            </a:r>
            <a:r>
              <a:rPr lang="en-GB" dirty="0" smtClean="0">
                <a:solidFill>
                  <a:srgbClr val="FF0000"/>
                </a:solidFill>
                <a:latin typeface="Letterjoin-Air Plus 1" panose="02000805000000020003" pitchFamily="50" charset="0"/>
                <a:cs typeface="Cavolini" panose="03000502040302020204" pitchFamily="66" charset="0"/>
              </a:rPr>
              <a:t>when</a:t>
            </a:r>
            <a:r>
              <a:rPr lang="en-GB" dirty="0" smtClean="0">
                <a:latin typeface="Letterjoin-Air Plus 1" panose="02000805000000020003" pitchFamily="50" charset="0"/>
                <a:cs typeface="Cavolini" panose="03000502040302020204" pitchFamily="66" charset="0"/>
              </a:rPr>
              <a:t> I saw the immense flames leaping from building to building!</a:t>
            </a:r>
          </a:p>
          <a:p>
            <a:r>
              <a:rPr lang="en-GB" dirty="0" smtClean="0">
                <a:latin typeface="Letterjoin-Air Plus 1" panose="02000805000000020003" pitchFamily="50" charset="0"/>
                <a:cs typeface="Cavolini" panose="03000502040302020204" pitchFamily="66" charset="0"/>
              </a:rPr>
              <a:t>Let me tell you all about it.</a:t>
            </a:r>
          </a:p>
          <a:p>
            <a:r>
              <a:rPr lang="en-GB" dirty="0">
                <a:latin typeface="Letterjoin-Air Plus 1" panose="02000805000000020003" pitchFamily="50" charset="0"/>
                <a:cs typeface="Cavolini" panose="03000502040302020204" pitchFamily="66" charset="0"/>
              </a:rPr>
              <a:t> </a:t>
            </a:r>
            <a:r>
              <a:rPr lang="en-GB" dirty="0" smtClean="0">
                <a:latin typeface="Letterjoin-Air Plus 1" panose="02000805000000020003" pitchFamily="50" charset="0"/>
                <a:cs typeface="Cavolini" panose="03000502040302020204" pitchFamily="66" charset="0"/>
              </a:rPr>
              <a:t>   In the early hours of September 2</a:t>
            </a:r>
            <a:r>
              <a:rPr lang="en-GB" baseline="30000" dirty="0" smtClean="0">
                <a:latin typeface="Letterjoin-Air Plus 1" panose="02000805000000020003" pitchFamily="50" charset="0"/>
                <a:cs typeface="Cavolini" panose="03000502040302020204" pitchFamily="66" charset="0"/>
              </a:rPr>
              <a:t>nd</a:t>
            </a:r>
            <a:r>
              <a:rPr lang="en-GB" dirty="0" smtClean="0">
                <a:latin typeface="Letterjoin-Air Plus 1" panose="02000805000000020003" pitchFamily="50" charset="0"/>
                <a:cs typeface="Cavolini" panose="03000502040302020204" pitchFamily="66" charset="0"/>
              </a:rPr>
              <a:t>, I was woken up by the church bells ringing </a:t>
            </a:r>
            <a:r>
              <a:rPr lang="en-GB" dirty="0" smtClean="0">
                <a:solidFill>
                  <a:srgbClr val="FF0000"/>
                </a:solidFill>
                <a:latin typeface="Letterjoin-Air Plus 1" panose="02000805000000020003" pitchFamily="50" charset="0"/>
                <a:cs typeface="Cavolini" panose="03000502040302020204" pitchFamily="66" charset="0"/>
              </a:rPr>
              <a:t>loudly</a:t>
            </a:r>
            <a:r>
              <a:rPr lang="en-GB" dirty="0" smtClean="0">
                <a:latin typeface="Letterjoin-Air Plus 1" panose="02000805000000020003" pitchFamily="50" charset="0"/>
                <a:cs typeface="Cavolini" panose="03000502040302020204" pitchFamily="66" charset="0"/>
              </a:rPr>
              <a:t> outside. I crawled out of bed to look out of my window </a:t>
            </a:r>
            <a:r>
              <a:rPr lang="en-GB" dirty="0" smtClean="0">
                <a:solidFill>
                  <a:srgbClr val="FF0000"/>
                </a:solidFill>
                <a:latin typeface="Letterjoin-Air Plus 1" panose="02000805000000020003" pitchFamily="50" charset="0"/>
                <a:cs typeface="Cavolini" panose="03000502040302020204" pitchFamily="66" charset="0"/>
              </a:rPr>
              <a:t>and</a:t>
            </a:r>
            <a:r>
              <a:rPr lang="en-GB" dirty="0" smtClean="0">
                <a:latin typeface="Letterjoin-Air Plus 1" panose="02000805000000020003" pitchFamily="50" charset="0"/>
                <a:cs typeface="Cavolini" panose="03000502040302020204" pitchFamily="66" charset="0"/>
              </a:rPr>
              <a:t> do you know what I saw</a:t>
            </a:r>
            <a:r>
              <a:rPr lang="en-GB" dirty="0" smtClean="0">
                <a:solidFill>
                  <a:srgbClr val="FF0000"/>
                </a:solidFill>
                <a:latin typeface="Letterjoin-Air Plus 1" panose="02000805000000020003" pitchFamily="50" charset="0"/>
                <a:cs typeface="Cavolini" panose="03000502040302020204" pitchFamily="66" charset="0"/>
              </a:rPr>
              <a:t>?</a:t>
            </a:r>
            <a:r>
              <a:rPr lang="en-GB" dirty="0" smtClean="0">
                <a:latin typeface="Letterjoin-Air Plus 1" panose="02000805000000020003" pitchFamily="50" charset="0"/>
                <a:cs typeface="Cavolini" panose="03000502040302020204" pitchFamily="66" charset="0"/>
              </a:rPr>
              <a:t> Fierce, orange flames everywhere, lighting up the sky as far as I could see. </a:t>
            </a:r>
            <a:r>
              <a:rPr lang="en-GB" dirty="0" smtClean="0">
                <a:solidFill>
                  <a:srgbClr val="FF0000"/>
                </a:solidFill>
                <a:latin typeface="Letterjoin-Air Plus 1" panose="02000805000000020003" pitchFamily="50" charset="0"/>
                <a:cs typeface="Cavolini" panose="03000502040302020204" pitchFamily="66" charset="0"/>
              </a:rPr>
              <a:t>Rapidly, </a:t>
            </a:r>
            <a:r>
              <a:rPr lang="en-GB" dirty="0" smtClean="0">
                <a:latin typeface="Letterjoin-Air Plus 1" panose="02000805000000020003" pitchFamily="50" charset="0"/>
                <a:cs typeface="Cavolini" panose="03000502040302020204" pitchFamily="66" charset="0"/>
              </a:rPr>
              <a:t>I ran to my parents room</a:t>
            </a:r>
            <a:r>
              <a:rPr lang="en-GB" dirty="0" smtClean="0">
                <a:solidFill>
                  <a:srgbClr val="FF0000"/>
                </a:solidFill>
                <a:latin typeface="Letterjoin-Air Plus 1" panose="02000805000000020003" pitchFamily="50" charset="0"/>
                <a:cs typeface="Cavolini" panose="03000502040302020204" pitchFamily="66" charset="0"/>
              </a:rPr>
              <a:t>,</a:t>
            </a:r>
            <a:r>
              <a:rPr lang="en-GB" dirty="0" smtClean="0">
                <a:latin typeface="Letterjoin-Air Plus 1" panose="02000805000000020003" pitchFamily="50" charset="0"/>
                <a:cs typeface="Cavolini" panose="03000502040302020204" pitchFamily="66" charset="0"/>
              </a:rPr>
              <a:t> woke them up and we all ran out of the house </a:t>
            </a:r>
            <a:r>
              <a:rPr lang="en-GB" dirty="0" smtClean="0">
                <a:solidFill>
                  <a:srgbClr val="FF0000"/>
                </a:solidFill>
                <a:latin typeface="Letterjoin-Air Plus 1" panose="02000805000000020003" pitchFamily="50" charset="0"/>
                <a:cs typeface="Cavolini" panose="03000502040302020204" pitchFamily="66" charset="0"/>
              </a:rPr>
              <a:t>because</a:t>
            </a:r>
            <a:r>
              <a:rPr lang="en-GB" dirty="0" smtClean="0">
                <a:latin typeface="Letterjoin-Air Plus 1" panose="02000805000000020003" pitchFamily="50" charset="0"/>
                <a:cs typeface="Cavolini" panose="03000502040302020204" pitchFamily="66" charset="0"/>
              </a:rPr>
              <a:t> we needed to get to somewhere </a:t>
            </a:r>
            <a:r>
              <a:rPr lang="en-GB" dirty="0" smtClean="0">
                <a:solidFill>
                  <a:srgbClr val="FF0000"/>
                </a:solidFill>
                <a:latin typeface="Letterjoin-Air Plus 1" panose="02000805000000020003" pitchFamily="50" charset="0"/>
                <a:cs typeface="Cavolini" panose="03000502040302020204" pitchFamily="66" charset="0"/>
              </a:rPr>
              <a:t>that</a:t>
            </a:r>
            <a:r>
              <a:rPr lang="en-GB" dirty="0" smtClean="0">
                <a:latin typeface="Letterjoin-Air Plus 1" panose="02000805000000020003" pitchFamily="50" charset="0"/>
                <a:cs typeface="Cavolini" panose="03000502040302020204" pitchFamily="66" charset="0"/>
              </a:rPr>
              <a:t> was safe. </a:t>
            </a:r>
            <a:r>
              <a:rPr lang="en-GB" dirty="0" smtClean="0">
                <a:solidFill>
                  <a:srgbClr val="FF0000"/>
                </a:solidFill>
                <a:latin typeface="Letterjoin-Air Plus 1" panose="02000805000000020003" pitchFamily="50" charset="0"/>
                <a:cs typeface="Cavolini" panose="03000502040302020204" pitchFamily="66" charset="0"/>
              </a:rPr>
              <a:t>Luckily</a:t>
            </a:r>
            <a:r>
              <a:rPr lang="en-GB" dirty="0" smtClean="0">
                <a:latin typeface="Letterjoin-Air Plus 1" panose="02000805000000020003" pitchFamily="50" charset="0"/>
                <a:cs typeface="Cavolini" panose="03000502040302020204" pitchFamily="66" charset="0"/>
              </a:rPr>
              <a:t>, I managed to pick you up, Diary, before we left.</a:t>
            </a:r>
          </a:p>
          <a:p>
            <a:r>
              <a:rPr lang="en-GB" dirty="0">
                <a:latin typeface="Letterjoin-Air Plus 1" panose="02000805000000020003" pitchFamily="50" charset="0"/>
                <a:cs typeface="Cavolini" panose="03000502040302020204" pitchFamily="66" charset="0"/>
              </a:rPr>
              <a:t> </a:t>
            </a:r>
            <a:r>
              <a:rPr lang="en-GB" dirty="0" smtClean="0">
                <a:latin typeface="Letterjoin-Air Plus 1" panose="02000805000000020003" pitchFamily="50" charset="0"/>
                <a:cs typeface="Cavolini" panose="03000502040302020204" pitchFamily="66" charset="0"/>
              </a:rPr>
              <a:t>   When we got outside, it was chaos. People were screaming and running </a:t>
            </a:r>
            <a:r>
              <a:rPr lang="en-GB" dirty="0" smtClean="0">
                <a:solidFill>
                  <a:srgbClr val="FF0000"/>
                </a:solidFill>
                <a:latin typeface="Letterjoin-Air Plus 1" panose="02000805000000020003" pitchFamily="50" charset="0"/>
                <a:cs typeface="Cavolini" panose="03000502040302020204" pitchFamily="66" charset="0"/>
              </a:rPr>
              <a:t>frantically,</a:t>
            </a:r>
            <a:r>
              <a:rPr lang="en-GB" dirty="0" smtClean="0">
                <a:latin typeface="Letterjoin-Air Plus 1" panose="02000805000000020003" pitchFamily="50" charset="0"/>
                <a:cs typeface="Cavolini" panose="03000502040302020204" pitchFamily="66" charset="0"/>
              </a:rPr>
              <a:t> the </a:t>
            </a:r>
            <a:r>
              <a:rPr lang="en-GB" dirty="0" smtClean="0">
                <a:solidFill>
                  <a:srgbClr val="FF0000"/>
                </a:solidFill>
                <a:latin typeface="Letterjoin-Air Plus 1" panose="02000805000000020003" pitchFamily="50" charset="0"/>
                <a:cs typeface="Cavolini" panose="03000502040302020204" pitchFamily="66" charset="0"/>
              </a:rPr>
              <a:t>pavement</a:t>
            </a:r>
            <a:r>
              <a:rPr lang="en-GB" dirty="0" smtClean="0">
                <a:latin typeface="Letterjoin-Air Plus 1" panose="02000805000000020003" pitchFamily="50" charset="0"/>
                <a:cs typeface="Cavolini" panose="03000502040302020204" pitchFamily="66" charset="0"/>
              </a:rPr>
              <a:t> was glowing golden and was hot under our feet and the heat was intense. Were we going to be safe </a:t>
            </a:r>
            <a:r>
              <a:rPr lang="en-GB" dirty="0" smtClean="0">
                <a:solidFill>
                  <a:srgbClr val="FF0000"/>
                </a:solidFill>
                <a:latin typeface="Letterjoin-Air Plus 1" panose="02000805000000020003" pitchFamily="50" charset="0"/>
                <a:cs typeface="Cavolini" panose="03000502040302020204" pitchFamily="66" charset="0"/>
              </a:rPr>
              <a:t>if</a:t>
            </a:r>
            <a:r>
              <a:rPr lang="en-GB" dirty="0" smtClean="0">
                <a:latin typeface="Letterjoin-Air Plus 1" panose="02000805000000020003" pitchFamily="50" charset="0"/>
                <a:cs typeface="Cavolini" panose="03000502040302020204" pitchFamily="66" charset="0"/>
              </a:rPr>
              <a:t> we got out of here</a:t>
            </a:r>
            <a:r>
              <a:rPr lang="en-GB" dirty="0" smtClean="0">
                <a:solidFill>
                  <a:srgbClr val="FF0000"/>
                </a:solidFill>
                <a:latin typeface="Letterjoin-Air Plus 1" panose="02000805000000020003" pitchFamily="50" charset="0"/>
                <a:cs typeface="Cavolini" panose="03000502040302020204" pitchFamily="66" charset="0"/>
              </a:rPr>
              <a:t>?</a:t>
            </a:r>
          </a:p>
          <a:p>
            <a:r>
              <a:rPr lang="en-GB" dirty="0">
                <a:latin typeface="Letterjoin-Air Plus 1" panose="02000805000000020003" pitchFamily="50" charset="0"/>
                <a:cs typeface="Cavolini" panose="03000502040302020204" pitchFamily="66" charset="0"/>
              </a:rPr>
              <a:t> </a:t>
            </a:r>
          </a:p>
        </p:txBody>
      </p:sp>
    </p:spTree>
    <p:extLst>
      <p:ext uri="{BB962C8B-B14F-4D97-AF65-F5344CB8AC3E}">
        <p14:creationId xmlns:p14="http://schemas.microsoft.com/office/powerpoint/2010/main" val="2316574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1928689" y="286831"/>
            <a:ext cx="8155759"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Recap - RE</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adec="http://schemas.microsoft.com/office/drawing/2017/decorative" xmlns="" val="1"/>
              </a:ext>
            </a:extLst>
          </p:cNvPr>
          <p:cNvGrpSpPr>
            <a:grpSpLocks noChangeAspect="1"/>
          </p:cNvGrpSpPr>
          <p:nvPr/>
        </p:nvGrpSpPr>
        <p:grpSpPr>
          <a:xfrm rot="20686633">
            <a:off x="395676" y="1036394"/>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18" name="TextBox 17">
            <a:extLst>
              <a:ext uri="{FF2B5EF4-FFF2-40B4-BE49-F238E27FC236}">
                <a16:creationId xmlns:a16="http://schemas.microsoft.com/office/drawing/2014/main" id="{100C7057-B648-43B8-B516-EB588B754C34}"/>
              </a:ext>
            </a:extLst>
          </p:cNvPr>
          <p:cNvSpPr txBox="1"/>
          <p:nvPr/>
        </p:nvSpPr>
        <p:spPr>
          <a:xfrm>
            <a:off x="1928689" y="1084422"/>
            <a:ext cx="10512769" cy="523220"/>
          </a:xfrm>
          <a:prstGeom prst="rect">
            <a:avLst/>
          </a:prstGeom>
          <a:noFill/>
        </p:spPr>
        <p:txBody>
          <a:bodyPr wrap="square" rtlCol="0">
            <a:spAutoFit/>
          </a:bodyPr>
          <a:lstStyle/>
          <a:p>
            <a:r>
              <a:rPr lang="en-GB" sz="1400" dirty="0" smtClean="0">
                <a:latin typeface="Letterjoin-Air Plus 1" panose="02000805000000020003" pitchFamily="50" charset="0"/>
                <a:cs typeface="Cavolini" panose="03000502040302020204" pitchFamily="66" charset="0"/>
              </a:rPr>
              <a:t>RE – We are looking at the religion Islam, and how and why Muslims celebrate and worship. </a:t>
            </a:r>
          </a:p>
          <a:p>
            <a:r>
              <a:rPr lang="en-GB" sz="1400" dirty="0" smtClean="0">
                <a:latin typeface="Letterjoin-Air Plus 1" panose="02000805000000020003" pitchFamily="50" charset="0"/>
                <a:cs typeface="Cavolini" panose="03000502040302020204" pitchFamily="66" charset="0"/>
              </a:rPr>
              <a:t>Can you remember what the answer to these questions?</a:t>
            </a:r>
            <a:endParaRPr lang="en-GB" sz="1400" dirty="0">
              <a:latin typeface="Letterjoin-Air Plus 1" panose="02000805000000020003" pitchFamily="50" charset="0"/>
              <a:cs typeface="Cavolini" panose="03000502040302020204" pitchFamily="66" charset="0"/>
            </a:endParaRPr>
          </a:p>
        </p:txBody>
      </p:sp>
      <p:sp>
        <p:nvSpPr>
          <p:cNvPr id="2" name="TextBox 1"/>
          <p:cNvSpPr txBox="1"/>
          <p:nvPr/>
        </p:nvSpPr>
        <p:spPr>
          <a:xfrm>
            <a:off x="293712" y="2243160"/>
            <a:ext cx="11653646" cy="2000548"/>
          </a:xfrm>
          <a:prstGeom prst="rect">
            <a:avLst/>
          </a:prstGeom>
          <a:noFill/>
        </p:spPr>
        <p:txBody>
          <a:bodyPr wrap="square" rtlCol="0">
            <a:spAutoFit/>
          </a:bodyPr>
          <a:lstStyle/>
          <a:p>
            <a:pPr marL="342900" indent="-342900">
              <a:buAutoNum type="arabicParenR"/>
            </a:pPr>
            <a:r>
              <a:rPr lang="en-GB" sz="3200" dirty="0" smtClean="0">
                <a:latin typeface="Letter-join No-Lead 1" panose="02000503000000020003" pitchFamily="50" charset="0"/>
              </a:rPr>
              <a:t>Where was Islam founded? Saudi Arabia.</a:t>
            </a:r>
          </a:p>
          <a:p>
            <a:pPr marL="342900" indent="-342900">
              <a:buAutoNum type="arabicParenR"/>
            </a:pPr>
            <a:r>
              <a:rPr lang="en-GB" sz="3200" dirty="0" smtClean="0">
                <a:latin typeface="Letter-join No-Lead 1" panose="02000503000000020003" pitchFamily="50" charset="0"/>
              </a:rPr>
              <a:t>What is the name of their God?  Allah</a:t>
            </a:r>
          </a:p>
          <a:p>
            <a:pPr marL="342900" indent="-342900">
              <a:buAutoNum type="arabicParenR"/>
            </a:pPr>
            <a:r>
              <a:rPr lang="en-GB" sz="3200" dirty="0" smtClean="0">
                <a:latin typeface="Letter-join No-Lead 1" panose="02000503000000020003" pitchFamily="50" charset="0"/>
              </a:rPr>
              <a:t>Who was the founded of Islam? </a:t>
            </a:r>
            <a:r>
              <a:rPr lang="en-GB" sz="2800" dirty="0" smtClean="0">
                <a:latin typeface="Letter-join No-Lead 1" panose="02000503000000020003" pitchFamily="50" charset="0"/>
              </a:rPr>
              <a:t>Muhammed (Peace be upon him)</a:t>
            </a:r>
          </a:p>
          <a:p>
            <a:pPr marL="342900" indent="-342900">
              <a:buAutoNum type="arabicParenR"/>
            </a:pPr>
            <a:r>
              <a:rPr lang="en-GB" sz="2800" dirty="0">
                <a:latin typeface="Letter-join No-Lead 1" panose="02000503000000020003" pitchFamily="50" charset="0"/>
              </a:rPr>
              <a:t> </a:t>
            </a:r>
            <a:r>
              <a:rPr lang="en-GB" sz="2800" dirty="0" smtClean="0">
                <a:latin typeface="Letter-join No-Lead 1" panose="02000503000000020003" pitchFamily="50" charset="0"/>
              </a:rPr>
              <a:t>What is the name of the Holy Book? The </a:t>
            </a:r>
            <a:r>
              <a:rPr lang="en-GB" sz="2800" dirty="0" err="1" smtClean="0">
                <a:latin typeface="Letter-join No-Lead 1" panose="02000503000000020003" pitchFamily="50" charset="0"/>
              </a:rPr>
              <a:t>Qu’ran</a:t>
            </a:r>
            <a:endParaRPr lang="en-GB" sz="2800" dirty="0">
              <a:latin typeface="Letter-join No-Lead 1" panose="02000503000000020003" pitchFamily="50" charset="0"/>
            </a:endParaRPr>
          </a:p>
        </p:txBody>
      </p:sp>
      <p:sp>
        <p:nvSpPr>
          <p:cNvPr id="4" name="Rounded Rectangle 3"/>
          <p:cNvSpPr/>
          <p:nvPr/>
        </p:nvSpPr>
        <p:spPr>
          <a:xfrm>
            <a:off x="5582653" y="2223972"/>
            <a:ext cx="2634915" cy="5312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336632" y="2774420"/>
            <a:ext cx="2634915" cy="5312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6412831" y="3329657"/>
            <a:ext cx="5117431" cy="5705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6412831" y="3899468"/>
            <a:ext cx="2634915" cy="5312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88116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1266648" y="286831"/>
            <a:ext cx="9479839"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 - RE</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adec="http://schemas.microsoft.com/office/drawing/2017/decorative" xmlns="" val="1"/>
              </a:ext>
            </a:extLst>
          </p:cNvPr>
          <p:cNvGrpSpPr>
            <a:grpSpLocks noChangeAspect="1"/>
          </p:cNvGrpSpPr>
          <p:nvPr/>
        </p:nvGrpSpPr>
        <p:grpSpPr>
          <a:xfrm rot="20686633">
            <a:off x="395676" y="1036394"/>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18" name="TextBox 17">
            <a:extLst>
              <a:ext uri="{FF2B5EF4-FFF2-40B4-BE49-F238E27FC236}">
                <a16:creationId xmlns:a16="http://schemas.microsoft.com/office/drawing/2014/main" id="{100C7057-B648-43B8-B516-EB588B754C34}"/>
              </a:ext>
            </a:extLst>
          </p:cNvPr>
          <p:cNvSpPr txBox="1"/>
          <p:nvPr/>
        </p:nvSpPr>
        <p:spPr>
          <a:xfrm>
            <a:off x="2325597" y="1084422"/>
            <a:ext cx="10115861" cy="307777"/>
          </a:xfrm>
          <a:prstGeom prst="rect">
            <a:avLst/>
          </a:prstGeom>
          <a:noFill/>
        </p:spPr>
        <p:txBody>
          <a:bodyPr wrap="square" rtlCol="0">
            <a:spAutoFit/>
          </a:bodyPr>
          <a:lstStyle/>
          <a:p>
            <a:r>
              <a:rPr lang="en-GB" sz="1400" dirty="0" smtClean="0">
                <a:latin typeface="Letterjoin-Air Plus 1" panose="02000805000000020003" pitchFamily="50" charset="0"/>
                <a:cs typeface="Cavolini" panose="03000502040302020204" pitchFamily="66" charset="0"/>
              </a:rPr>
              <a:t>RE – We are going to be looking at stories from The </a:t>
            </a:r>
            <a:r>
              <a:rPr lang="en-GB" sz="1400" dirty="0" err="1" smtClean="0">
                <a:latin typeface="Letterjoin-Air Plus 1" panose="02000805000000020003" pitchFamily="50" charset="0"/>
                <a:cs typeface="Cavolini" panose="03000502040302020204" pitchFamily="66" charset="0"/>
              </a:rPr>
              <a:t>Qu’ran</a:t>
            </a:r>
            <a:r>
              <a:rPr lang="en-GB" sz="1400" dirty="0" smtClean="0">
                <a:latin typeface="Letterjoin-Air Plus 1" panose="02000805000000020003" pitchFamily="50" charset="0"/>
                <a:cs typeface="Cavolini" panose="03000502040302020204" pitchFamily="66" charset="0"/>
              </a:rPr>
              <a:t>. </a:t>
            </a:r>
            <a:endParaRPr lang="en-GB" sz="1400" dirty="0">
              <a:latin typeface="Letterjoin-Air Plus 1" panose="02000805000000020003" pitchFamily="50" charset="0"/>
              <a:cs typeface="Cavolini" panose="03000502040302020204" pitchFamily="66" charset="0"/>
            </a:endParaRPr>
          </a:p>
        </p:txBody>
      </p:sp>
      <p:sp>
        <p:nvSpPr>
          <p:cNvPr id="5" name="TextBox 4"/>
          <p:cNvSpPr txBox="1"/>
          <p:nvPr/>
        </p:nvSpPr>
        <p:spPr>
          <a:xfrm>
            <a:off x="196946" y="2329266"/>
            <a:ext cx="5809621" cy="4647426"/>
          </a:xfrm>
          <a:prstGeom prst="rect">
            <a:avLst/>
          </a:prstGeom>
          <a:noFill/>
        </p:spPr>
        <p:txBody>
          <a:bodyPr wrap="square" rtlCol="0">
            <a:spAutoFit/>
          </a:bodyPr>
          <a:lstStyle/>
          <a:p>
            <a:r>
              <a:rPr lang="en-GB" dirty="0" smtClean="0">
                <a:latin typeface="Letter-join No-Lead 1" panose="02000503000000020003" pitchFamily="50" charset="0"/>
              </a:rPr>
              <a:t>Watch the following clip about the story of Prophet </a:t>
            </a:r>
            <a:r>
              <a:rPr lang="en-GB" dirty="0" err="1" smtClean="0">
                <a:latin typeface="Letter-join No-Lead 1" panose="02000503000000020003" pitchFamily="50" charset="0"/>
              </a:rPr>
              <a:t>Nuh</a:t>
            </a:r>
            <a:r>
              <a:rPr lang="en-GB" dirty="0" smtClean="0">
                <a:latin typeface="Letter-join No-Lead 1" panose="02000503000000020003" pitchFamily="50" charset="0"/>
              </a:rPr>
              <a:t>:</a:t>
            </a:r>
          </a:p>
          <a:p>
            <a:r>
              <a:rPr lang="en-GB" dirty="0">
                <a:latin typeface="Letter-join No-Lead 1" panose="02000503000000020003" pitchFamily="50" charset="0"/>
                <a:hlinkClick r:id="rId2"/>
              </a:rPr>
              <a:t>https://</a:t>
            </a:r>
            <a:r>
              <a:rPr lang="en-GB" dirty="0" smtClean="0">
                <a:latin typeface="Letter-join No-Lead 1" panose="02000503000000020003" pitchFamily="50" charset="0"/>
                <a:hlinkClick r:id="rId2"/>
              </a:rPr>
              <a:t>www.youtube.com/watch?v=d2D6WuKlymM</a:t>
            </a:r>
            <a:endParaRPr lang="en-GB" dirty="0" smtClean="0">
              <a:latin typeface="Letter-join No-Lead 1" panose="02000503000000020003" pitchFamily="50" charset="0"/>
            </a:endParaRPr>
          </a:p>
          <a:p>
            <a:endParaRPr lang="en-GB" dirty="0">
              <a:latin typeface="Letter-join No-Lead 1" panose="02000503000000020003" pitchFamily="50" charset="0"/>
            </a:endParaRPr>
          </a:p>
          <a:p>
            <a:r>
              <a:rPr lang="en-GB" sz="3200" dirty="0" smtClean="0">
                <a:solidFill>
                  <a:srgbClr val="7030A0"/>
                </a:solidFill>
                <a:latin typeface="Letter-join No-Lead 1" panose="02000503000000020003" pitchFamily="50" charset="0"/>
              </a:rPr>
              <a:t>What was the Prophet called?</a:t>
            </a:r>
          </a:p>
          <a:p>
            <a:r>
              <a:rPr lang="en-GB" sz="3200" dirty="0" smtClean="0">
                <a:solidFill>
                  <a:srgbClr val="7030A0"/>
                </a:solidFill>
                <a:latin typeface="Letter-join No-Lead 1" panose="02000503000000020003" pitchFamily="50" charset="0"/>
              </a:rPr>
              <a:t>What did Allah ask the Prophet to do?</a:t>
            </a:r>
          </a:p>
          <a:p>
            <a:r>
              <a:rPr lang="en-GB" sz="3200" dirty="0" smtClean="0">
                <a:solidFill>
                  <a:srgbClr val="7030A0"/>
                </a:solidFill>
                <a:latin typeface="Letter-join No-Lead 1" panose="02000503000000020003" pitchFamily="50" charset="0"/>
              </a:rPr>
              <a:t>What did he take on the ship with him?</a:t>
            </a:r>
          </a:p>
          <a:p>
            <a:r>
              <a:rPr lang="en-GB" sz="3200" dirty="0" smtClean="0">
                <a:solidFill>
                  <a:srgbClr val="7030A0"/>
                </a:solidFill>
                <a:latin typeface="Letter-join No-Lead 1" panose="02000503000000020003" pitchFamily="50" charset="0"/>
              </a:rPr>
              <a:t>What Bible story is this similar to? How?</a:t>
            </a:r>
          </a:p>
          <a:p>
            <a:endParaRPr lang="en-GB" dirty="0"/>
          </a:p>
        </p:txBody>
      </p:sp>
      <p:sp>
        <p:nvSpPr>
          <p:cNvPr id="2" name="TextBox 1"/>
          <p:cNvSpPr txBox="1"/>
          <p:nvPr/>
        </p:nvSpPr>
        <p:spPr>
          <a:xfrm>
            <a:off x="7279105" y="1763624"/>
            <a:ext cx="4403558" cy="646331"/>
          </a:xfrm>
          <a:prstGeom prst="rect">
            <a:avLst/>
          </a:prstGeom>
          <a:noFill/>
        </p:spPr>
        <p:txBody>
          <a:bodyPr wrap="square" rtlCol="0">
            <a:spAutoFit/>
          </a:bodyPr>
          <a:lstStyle/>
          <a:p>
            <a:r>
              <a:rPr lang="en-GB" dirty="0" smtClean="0">
                <a:solidFill>
                  <a:srgbClr val="FF0000"/>
                </a:solidFill>
                <a:latin typeface="Letter-join No-Lead 1" panose="02000503000000020003" pitchFamily="50" charset="0"/>
              </a:rPr>
              <a:t>Activity:</a:t>
            </a:r>
          </a:p>
          <a:p>
            <a:r>
              <a:rPr lang="en-GB" dirty="0" smtClean="0">
                <a:solidFill>
                  <a:srgbClr val="FF0000"/>
                </a:solidFill>
                <a:latin typeface="Letter-join No-Lead 1" panose="02000503000000020003" pitchFamily="50" charset="0"/>
              </a:rPr>
              <a:t>Retell the story using the comic strip below.</a:t>
            </a:r>
            <a:endParaRPr lang="en-GB" dirty="0">
              <a:solidFill>
                <a:srgbClr val="FF0000"/>
              </a:solidFill>
              <a:latin typeface="Letter-join No-Lead 1" panose="02000503000000020003" pitchFamily="50" charset="0"/>
            </a:endParaRPr>
          </a:p>
        </p:txBody>
      </p:sp>
      <p:pic>
        <p:nvPicPr>
          <p:cNvPr id="6" name="Picture 5"/>
          <p:cNvPicPr>
            <a:picLocks noChangeAspect="1"/>
          </p:cNvPicPr>
          <p:nvPr/>
        </p:nvPicPr>
        <p:blipFill>
          <a:blip r:embed="rId3"/>
          <a:stretch>
            <a:fillRect/>
          </a:stretch>
        </p:blipFill>
        <p:spPr>
          <a:xfrm>
            <a:off x="6006567" y="2409955"/>
            <a:ext cx="6020553" cy="1160872"/>
          </a:xfrm>
          <a:prstGeom prst="rect">
            <a:avLst/>
          </a:prstGeom>
        </p:spPr>
      </p:pic>
      <p:pic>
        <p:nvPicPr>
          <p:cNvPr id="7" name="Picture 6"/>
          <p:cNvPicPr>
            <a:picLocks noChangeAspect="1"/>
          </p:cNvPicPr>
          <p:nvPr/>
        </p:nvPicPr>
        <p:blipFill>
          <a:blip r:embed="rId4"/>
          <a:stretch>
            <a:fillRect/>
          </a:stretch>
        </p:blipFill>
        <p:spPr>
          <a:xfrm>
            <a:off x="6006567" y="3624929"/>
            <a:ext cx="6020553" cy="1234862"/>
          </a:xfrm>
          <a:prstGeom prst="rect">
            <a:avLst/>
          </a:prstGeom>
        </p:spPr>
      </p:pic>
    </p:spTree>
    <p:extLst>
      <p:ext uri="{BB962C8B-B14F-4D97-AF65-F5344CB8AC3E}">
        <p14:creationId xmlns:p14="http://schemas.microsoft.com/office/powerpoint/2010/main" val="28792100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580</TotalTime>
  <Words>1032</Words>
  <Application>Microsoft Office PowerPoint</Application>
  <PresentationFormat>Widescreen</PresentationFormat>
  <Paragraphs>117</Paragraphs>
  <Slides>15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Calibri Light</vt:lpstr>
      <vt:lpstr>Cavolini</vt:lpstr>
      <vt:lpstr>League Spartan</vt:lpstr>
      <vt:lpstr>Letter-join No-Lead 1</vt:lpstr>
      <vt:lpstr>Letterjoin-Air Plus 1</vt:lpstr>
      <vt:lpstr>Times New Roman</vt:lpstr>
      <vt:lpstr>Office Theme</vt:lpstr>
      <vt:lpstr>Home Learning  activities WC 18.5.20 Year 2 AC  Teaching 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West Grantham Academies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Charlie Gliddon</dc:creator>
  <cp:lastModifiedBy>Amy Cook (The West Grantham Academy St John's)</cp:lastModifiedBy>
  <cp:revision>36</cp:revision>
  <dcterms:created xsi:type="dcterms:W3CDTF">2020-05-08T09:35:29Z</dcterms:created>
  <dcterms:modified xsi:type="dcterms:W3CDTF">2020-05-13T11:04:22Z</dcterms:modified>
</cp:coreProperties>
</file>