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2" r:id="rId3"/>
    <p:sldId id="257" r:id="rId4"/>
    <p:sldId id="260" r:id="rId5"/>
    <p:sldId id="263" r:id="rId6"/>
    <p:sldId id="258" r:id="rId7"/>
    <p:sldId id="277" r:id="rId8"/>
    <p:sldId id="261" r:id="rId9"/>
    <p:sldId id="279" r:id="rId10"/>
    <p:sldId id="264" r:id="rId11"/>
    <p:sldId id="276" r:id="rId12"/>
    <p:sldId id="266" r:id="rId13"/>
    <p:sldId id="282" r:id="rId14"/>
    <p:sldId id="267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88686" autoAdjust="0"/>
  </p:normalViewPr>
  <p:slideViewPr>
    <p:cSldViewPr snapToGrid="0">
      <p:cViewPr varScale="1">
        <p:scale>
          <a:sx n="65" d="100"/>
          <a:sy n="65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83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57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441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379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25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35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19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40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74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34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40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78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80F29-D746-4BC8-995F-CD45B6A26CC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70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watch?v=8ZjpI6fgYSY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youtube.com/watch?v=8ZjpI6fgYSY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078" y="2189128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</a:t>
            </a: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Learning </a:t>
            </a:r>
            <a:b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</a:b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activities WC 29.6.20</a:t>
            </a:r>
            <a:b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</a:b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Year 1 CG </a:t>
            </a:r>
            <a:b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</a:b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Teaching group.</a:t>
            </a:r>
            <a:endParaRPr lang="en-GB" sz="4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6AC9028-2FB5-4F8B-982D-28553FCC5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1043271" y="1370539"/>
            <a:ext cx="1869565" cy="1533043"/>
            <a:chOff x="5439830" y="681154"/>
            <a:chExt cx="1789339" cy="1467258"/>
          </a:xfrm>
        </p:grpSpPr>
        <p:sp>
          <p:nvSpPr>
            <p:cNvPr id="6" name="Freeform: Shape 174">
              <a:extLst>
                <a:ext uri="{FF2B5EF4-FFF2-40B4-BE49-F238E27FC236}">
                  <a16:creationId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7" name="Freeform: Shape 175">
              <a:extLst>
                <a:ext uri="{FF2B5EF4-FFF2-40B4-BE49-F238E27FC236}">
                  <a16:creationId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8" name="Freeform: Shape 176">
              <a:extLst>
                <a:ext uri="{FF2B5EF4-FFF2-40B4-BE49-F238E27FC236}">
                  <a16:creationId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9" name="Freeform: Shape 177">
              <a:extLst>
                <a:ext uri="{FF2B5EF4-FFF2-40B4-BE49-F238E27FC236}">
                  <a16:creationId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0" name="Freeform: Shape 178">
              <a:extLst>
                <a:ext uri="{FF2B5EF4-FFF2-40B4-BE49-F238E27FC236}">
                  <a16:creationId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1" name="Freeform: Shape 179">
              <a:extLst>
                <a:ext uri="{FF2B5EF4-FFF2-40B4-BE49-F238E27FC236}">
                  <a16:creationId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2" name="Freeform: Shape 180">
              <a:extLst>
                <a:ext uri="{FF2B5EF4-FFF2-40B4-BE49-F238E27FC236}">
                  <a16:creationId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3" name="Freeform: Shape 181">
              <a:extLst>
                <a:ext uri="{FF2B5EF4-FFF2-40B4-BE49-F238E27FC236}">
                  <a16:creationId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4" name="Freeform: Shape 182">
              <a:extLst>
                <a:ext uri="{FF2B5EF4-FFF2-40B4-BE49-F238E27FC236}">
                  <a16:creationId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5" name="Freeform: Shape 183">
              <a:extLst>
                <a:ext uri="{FF2B5EF4-FFF2-40B4-BE49-F238E27FC236}">
                  <a16:creationId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6" name="Freeform: Shape 184">
              <a:extLst>
                <a:ext uri="{FF2B5EF4-FFF2-40B4-BE49-F238E27FC236}">
                  <a16:creationId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7" name="Freeform: Shape 185">
              <a:extLst>
                <a:ext uri="{FF2B5EF4-FFF2-40B4-BE49-F238E27FC236}">
                  <a16:creationId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" name="Freeform: Shape 186">
              <a:extLst>
                <a:ext uri="{FF2B5EF4-FFF2-40B4-BE49-F238E27FC236}">
                  <a16:creationId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9" name="Freeform: Shape 187">
              <a:extLst>
                <a:ext uri="{FF2B5EF4-FFF2-40B4-BE49-F238E27FC236}">
                  <a16:creationId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20" name="Freeform: Shape 188">
              <a:extLst>
                <a:ext uri="{FF2B5EF4-FFF2-40B4-BE49-F238E27FC236}">
                  <a16:creationId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21" name="Freeform: Shape 189">
              <a:extLst>
                <a:ext uri="{FF2B5EF4-FFF2-40B4-BE49-F238E27FC236}">
                  <a16:creationId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8B66773-1E70-4159-8710-7FC0A6CDB07B}"/>
                </a:ext>
              </a:extLst>
            </p:cNvPr>
            <p:cNvSpPr txBox="1"/>
            <p:nvPr/>
          </p:nvSpPr>
          <p:spPr>
            <a:xfrm>
              <a:off x="5631013" y="1365835"/>
              <a:ext cx="1392273" cy="324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Letterjoin-Air Plus 1" panose="02000805000000020003" pitchFamily="50" charset="0"/>
                </a:rPr>
                <a:t>Challenge</a:t>
              </a:r>
              <a:endParaRPr lang="en-US" sz="1400" b="1" dirty="0">
                <a:ln w="28575">
                  <a:solidFill>
                    <a:schemeClr val="bg1"/>
                  </a:solidFill>
                </a:ln>
                <a:solidFill>
                  <a:srgbClr val="AC0000"/>
                </a:solidFill>
                <a:latin typeface="Letterjoin-Air Plus 1" panose="02000805000000020003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0629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263970" y="286831"/>
            <a:ext cx="114851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Spelling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103639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0C7057-B648-43B8-B516-EB588B754C34}"/>
              </a:ext>
            </a:extLst>
          </p:cNvPr>
          <p:cNvSpPr txBox="1"/>
          <p:nvPr/>
        </p:nvSpPr>
        <p:spPr>
          <a:xfrm>
            <a:off x="1618527" y="1002709"/>
            <a:ext cx="10626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Use look, cover, write, check to learn the suffix words – adding ‘</a:t>
            </a:r>
            <a:r>
              <a:rPr lang="en-GB" sz="1400" dirty="0" err="1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er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’ when no change is needed in the root word.</a:t>
            </a:r>
            <a:endParaRPr lang="en-GB" sz="14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984280"/>
              </p:ext>
            </p:extLst>
          </p:nvPr>
        </p:nvGraphicFramePr>
        <p:xfrm>
          <a:off x="1942567" y="1525929"/>
          <a:ext cx="9435180" cy="490027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87036">
                  <a:extLst>
                    <a:ext uri="{9D8B030D-6E8A-4147-A177-3AD203B41FA5}">
                      <a16:colId xmlns:a16="http://schemas.microsoft.com/office/drawing/2014/main" val="4020973392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2856073923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3061152333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3816595594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28590394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Look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Cover and say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Write and check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Amend errors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Repeat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327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hunter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476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buzzer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654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jumper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465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fresher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650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quicker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139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player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239676"/>
                  </a:ext>
                </a:extLst>
              </a:tr>
              <a:tr h="450191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cooker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09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teacher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943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floater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931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walker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110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looker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49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faster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139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382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928689" y="286831"/>
            <a:ext cx="81557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Recap - RE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0C7057-B648-43B8-B516-EB588B754C34}"/>
              </a:ext>
            </a:extLst>
          </p:cNvPr>
          <p:cNvSpPr txBox="1"/>
          <p:nvPr/>
        </p:nvSpPr>
        <p:spPr>
          <a:xfrm>
            <a:off x="1195618" y="1163733"/>
            <a:ext cx="101158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RE – This term we are looking at the Christian Church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.</a:t>
            </a:r>
          </a:p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 </a:t>
            </a:r>
          </a:p>
          <a:p>
            <a:endParaRPr lang="en-GB" sz="14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832" y="1732353"/>
            <a:ext cx="9509548" cy="4830575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9359614" y="151452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9240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266648" y="286831"/>
            <a:ext cx="94798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RE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0C7057-B648-43B8-B516-EB588B754C34}"/>
              </a:ext>
            </a:extLst>
          </p:cNvPr>
          <p:cNvSpPr txBox="1"/>
          <p:nvPr/>
        </p:nvSpPr>
        <p:spPr>
          <a:xfrm>
            <a:off x="353811" y="1077681"/>
            <a:ext cx="88786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Think about or research places of worship, and answer these questions.</a:t>
            </a:r>
          </a:p>
          <a:p>
            <a:endParaRPr lang="en-GB" sz="14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What words can be used to describe places of worship? E.g. God, community</a:t>
            </a:r>
          </a:p>
          <a:p>
            <a:endParaRPr lang="en-GB" sz="1400" dirty="0" smtClean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How do places of worship make people feel? E.g.. calm, peaceful</a:t>
            </a:r>
          </a:p>
          <a:p>
            <a:endParaRPr lang="en-GB" sz="1400" dirty="0" smtClean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What kind of things happen in places of worship? E.g. Weddings, baptism</a:t>
            </a:r>
          </a:p>
          <a:p>
            <a:endParaRPr lang="en-GB" sz="14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Use your words to create a simple poem or sentences to describe places of worship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592915" y="174555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600857"/>
              </p:ext>
            </p:extLst>
          </p:nvPr>
        </p:nvGraphicFramePr>
        <p:xfrm>
          <a:off x="353811" y="3462866"/>
          <a:ext cx="11182292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82292">
                  <a:extLst>
                    <a:ext uri="{9D8B030D-6E8A-4147-A177-3AD203B41FA5}">
                      <a16:colId xmlns:a16="http://schemas.microsoft.com/office/drawing/2014/main" val="31849031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1176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6378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9221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33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864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333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920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112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210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408882" y="286831"/>
            <a:ext cx="111953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– Science</a:t>
            </a:r>
          </a:p>
          <a:p>
            <a:pPr algn="r"/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The Seasons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8632776" y="2173223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7211578" y="1628504"/>
            <a:ext cx="6106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https://www.youtube.com/watch?v=8ZjpI6fgYSY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17" y="1145319"/>
            <a:ext cx="4963041" cy="5535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3058" y="3637110"/>
            <a:ext cx="6447090" cy="116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53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408882" y="286831"/>
            <a:ext cx="111953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– Science</a:t>
            </a:r>
          </a:p>
          <a:p>
            <a:pPr algn="r"/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The Seasons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8411549" y="253080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6816448" y="1793195"/>
            <a:ext cx="6106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https://www.youtube.com/watch?v=8ZjpI6fgYSY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13" y="1556681"/>
            <a:ext cx="5254499" cy="4994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6568" y="4166716"/>
            <a:ext cx="5568486" cy="121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47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/>
            </a:r>
            <a:br>
              <a:rPr lang="en-US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</a:br>
            <a:endParaRPr lang="en-GB" u="sng" dirty="0">
              <a:latin typeface="Letterjoin-Air Plus 1" panose="02000805000000020003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68692" y="365125"/>
            <a:ext cx="707437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  <a:ea typeface="+mj-ea"/>
                <a:cs typeface="+mj-cs"/>
              </a:rPr>
              <a:t>Home Learning – </a:t>
            </a:r>
          </a:p>
          <a:p>
            <a:pPr algn="ctr"/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  <a:ea typeface="+mj-ea"/>
                <a:cs typeface="+mj-cs"/>
              </a:rPr>
              <a:t>Non-Screen Activities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35646"/>
            <a:ext cx="10616432" cy="240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60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483101" y="196818"/>
            <a:ext cx="94413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Recap - </a:t>
            </a:r>
            <a:r>
              <a:rPr lang="en-US" sz="4400" dirty="0" err="1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Maths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274519" y="947601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3D25008-87B7-4016-ADE0-F61BC28891E5}"/>
              </a:ext>
            </a:extLst>
          </p:cNvPr>
          <p:cNvSpPr txBox="1"/>
          <p:nvPr/>
        </p:nvSpPr>
        <p:spPr>
          <a:xfrm>
            <a:off x="6976060" y="1674831"/>
            <a:ext cx="4645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566" y="845069"/>
            <a:ext cx="8508176" cy="587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63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-12711" y="180582"/>
            <a:ext cx="111629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- </a:t>
            </a:r>
            <a:r>
              <a:rPr lang="en-US" sz="4400" dirty="0" err="1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Maths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25D4109-DACF-4E0C-B7FB-33F64C5E0615}"/>
              </a:ext>
            </a:extLst>
          </p:cNvPr>
          <p:cNvSpPr txBox="1"/>
          <p:nvPr/>
        </p:nvSpPr>
        <p:spPr>
          <a:xfrm>
            <a:off x="124582" y="804685"/>
            <a:ext cx="11851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This week you will be thinking about numbers up to 100.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60" y="1300652"/>
            <a:ext cx="3841340" cy="5557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300652"/>
            <a:ext cx="3680265" cy="5557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7365" y="1300652"/>
            <a:ext cx="3798325" cy="548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70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622288" y="196818"/>
            <a:ext cx="111629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- </a:t>
            </a:r>
            <a:r>
              <a:rPr lang="en-US" sz="4400" dirty="0" err="1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Maths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1175" y="81486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564" y="1356625"/>
            <a:ext cx="3062284" cy="53127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848" y="1356625"/>
            <a:ext cx="3411539" cy="52310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0387" y="1158466"/>
            <a:ext cx="4069392" cy="551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38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007245" y="286831"/>
            <a:ext cx="99986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Recap - Phonics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985234" y="129790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515" y="857020"/>
            <a:ext cx="9150207" cy="589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37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69" y="1793783"/>
            <a:ext cx="2439929" cy="16077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65" y="3356851"/>
            <a:ext cx="2752725" cy="33206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46432" y="286831"/>
            <a:ext cx="117202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- Phonics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103639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1753428" y="1076488"/>
            <a:ext cx="982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Remember,  there are some great videos on </a:t>
            </a:r>
            <a:r>
              <a:rPr lang="en-GB" dirty="0" err="1">
                <a:solidFill>
                  <a:srgbClr val="FF0000"/>
                </a:solidFill>
                <a:latin typeface="Letterjoin-Air Plus 1" panose="02000805000000020003" pitchFamily="50" charset="0"/>
              </a:rPr>
              <a:t>Y</a:t>
            </a:r>
            <a:r>
              <a:rPr lang="en-GB" dirty="0" err="1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outube</a:t>
            </a:r>
            <a:r>
              <a:rPr lang="en-GB" dirty="0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 to help. Ruth </a:t>
            </a:r>
            <a:r>
              <a:rPr lang="en-GB" dirty="0" err="1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Miskin</a:t>
            </a:r>
            <a:r>
              <a:rPr lang="en-GB" dirty="0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 Training set 3 speed sounds and spelling lessons are definitely worth while</a:t>
            </a:r>
            <a:r>
              <a:rPr lang="en-GB" dirty="0">
                <a:solidFill>
                  <a:srgbClr val="FF0000"/>
                </a:solidFill>
                <a:latin typeface="Letterjoin-Air Plus 1" panose="02000805000000020003" pitchFamily="50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in teaching your child and set 2 are great for recap lessons.</a:t>
            </a:r>
            <a:endParaRPr lang="en-GB" dirty="0">
              <a:solidFill>
                <a:srgbClr val="FF0000"/>
              </a:solidFill>
              <a:latin typeface="Letterjoin-Air Plus 1" panose="02000805000000020003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8313"/>
          <a:stretch/>
        </p:blipFill>
        <p:spPr>
          <a:xfrm>
            <a:off x="3318366" y="1986114"/>
            <a:ext cx="4188563" cy="48048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686" y="1912339"/>
            <a:ext cx="363855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4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303" y="1600413"/>
            <a:ext cx="4681893" cy="46529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14" y="1845831"/>
            <a:ext cx="2439929" cy="16077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46432" y="286831"/>
            <a:ext cx="117202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- Phonics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103639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713" y="3799060"/>
            <a:ext cx="3278332" cy="13038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6098" y="1565086"/>
            <a:ext cx="4035902" cy="46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82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-2" y="327812"/>
            <a:ext cx="119917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– English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936" y="1097253"/>
            <a:ext cx="3933605" cy="5480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62" y="1097253"/>
            <a:ext cx="4022000" cy="54805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780" y="1097253"/>
            <a:ext cx="3769921" cy="548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65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0" y="327813"/>
            <a:ext cx="119917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– English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02" y="1370752"/>
            <a:ext cx="3810508" cy="51193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610"/>
          <a:stretch/>
        </p:blipFill>
        <p:spPr>
          <a:xfrm>
            <a:off x="4013191" y="1097254"/>
            <a:ext cx="4186464" cy="54872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803" y="1403783"/>
            <a:ext cx="37719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85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270</Words>
  <Application>Microsoft Office PowerPoint</Application>
  <PresentationFormat>Widescreen</PresentationFormat>
  <Paragraphs>53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Cavolini</vt:lpstr>
      <vt:lpstr>Letterjoin-Air Plus 1</vt:lpstr>
      <vt:lpstr>Times New Roman</vt:lpstr>
      <vt:lpstr>Office Theme</vt:lpstr>
      <vt:lpstr>Home Learning  activities WC 29.6.20 Year 1 CG  Teaching group.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>The West Grantham Academies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Gliddon</dc:creator>
  <cp:lastModifiedBy>cgliddon</cp:lastModifiedBy>
  <cp:revision>70</cp:revision>
  <dcterms:created xsi:type="dcterms:W3CDTF">2020-05-08T09:35:29Z</dcterms:created>
  <dcterms:modified xsi:type="dcterms:W3CDTF">2020-06-09T14:44:43Z</dcterms:modified>
</cp:coreProperties>
</file>