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71" r:id="rId2"/>
    <p:sldId id="278" r:id="rId3"/>
    <p:sldId id="257" r:id="rId4"/>
    <p:sldId id="260" r:id="rId5"/>
    <p:sldId id="275" r:id="rId6"/>
    <p:sldId id="276" r:id="rId7"/>
    <p:sldId id="277" r:id="rId8"/>
    <p:sldId id="261" r:id="rId9"/>
    <p:sldId id="274" r:id="rId10"/>
    <p:sldId id="264" r:id="rId11"/>
    <p:sldId id="265" r:id="rId12"/>
    <p:sldId id="266" r:id="rId13"/>
    <p:sldId id="267" r:id="rId14"/>
    <p:sldId id="273" r:id="rId15"/>
    <p:sldId id="268" r:id="rId16"/>
    <p:sldId id="270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>
        <p:scale>
          <a:sx n="80" d="100"/>
          <a:sy n="80" d="100"/>
        </p:scale>
        <p:origin x="6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FFD6-2A0A-4A0F-9A66-2AF741C99E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04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0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85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9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8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0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0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9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0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8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3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2D6WuKlymM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Ct-hxU9Tl6Q&amp;list=PLzeI_liQYA2PmAsL2ZlgxrzDRui50S85X&amp;index=2&amp;t=7s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ELbcakxFvfc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60238" y="22479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WC 8.6.20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1/2 SC HS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68093"/>
              </p:ext>
            </p:extLst>
          </p:nvPr>
        </p:nvGraphicFramePr>
        <p:xfrm>
          <a:off x="1942567" y="1525929"/>
          <a:ext cx="9435180" cy="50144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28276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Car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Start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Park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Arm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Garden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Artist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519917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Star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Are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Were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28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Our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928689" y="1084422"/>
            <a:ext cx="105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looking at the religion Islam, and how and why Muslims celebrate and worship. 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remember what the answer to these questions?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2" y="2243160"/>
            <a:ext cx="1165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Where was Islam founded? Saudi Arabia.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What is the name of their God?  Allah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Who was the founded of Islam? </a:t>
            </a:r>
            <a:r>
              <a:rPr lang="en-GB" sz="2800" dirty="0" smtClean="0">
                <a:latin typeface="Letter-join No-Lead 1" panose="02000503000000020003" pitchFamily="50" charset="0"/>
              </a:rPr>
              <a:t>Muhammed (Peace be upon him)</a:t>
            </a:r>
          </a:p>
          <a:p>
            <a:pPr marL="342900" indent="-342900">
              <a:buAutoNum type="arabicParenR"/>
            </a:pPr>
            <a:r>
              <a:rPr lang="en-GB" sz="2800" dirty="0">
                <a:latin typeface="Letter-join No-Lead 1" panose="02000503000000020003" pitchFamily="50" charset="0"/>
              </a:rPr>
              <a:t> </a:t>
            </a:r>
            <a:r>
              <a:rPr lang="en-GB" sz="2800" dirty="0" smtClean="0">
                <a:latin typeface="Letter-join No-Lead 1" panose="02000503000000020003" pitchFamily="50" charset="0"/>
              </a:rPr>
              <a:t>What is the name of the Holy Book? The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Qu’ran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2653" y="2223972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336632" y="2774420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412831" y="3329657"/>
            <a:ext cx="5117431" cy="570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412831" y="3899468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stories from The 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Qu’ran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6" y="2329266"/>
            <a:ext cx="58096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Watch the following clip about the story of Prophet </a:t>
            </a:r>
            <a:r>
              <a:rPr lang="en-GB" dirty="0" err="1" smtClean="0">
                <a:latin typeface="Letter-join No-Lead 1" panose="02000503000000020003" pitchFamily="50" charset="0"/>
              </a:rPr>
              <a:t>Nuh</a:t>
            </a:r>
            <a:r>
              <a:rPr lang="en-GB" dirty="0" smtClean="0">
                <a:latin typeface="Letter-join No-Lead 1" panose="02000503000000020003" pitchFamily="50" charset="0"/>
              </a:rPr>
              <a:t>:</a:t>
            </a:r>
          </a:p>
          <a:p>
            <a:r>
              <a:rPr lang="en-GB" dirty="0">
                <a:latin typeface="Letter-join No-Lead 1" panose="02000503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-join No-Lead 1" panose="02000503000000020003" pitchFamily="50" charset="0"/>
                <a:hlinkClick r:id="rId2"/>
              </a:rPr>
              <a:t>www.youtube.com/watch?v=d2D6WuKlymM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was the Prophet called?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did Allah ask the Prophet to do?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did he take on the ship with him?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Bible story is this similar to? How?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279105" y="1763624"/>
            <a:ext cx="440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Retell the story using the comic strip below.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67" y="2409955"/>
            <a:ext cx="6020553" cy="1160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67" y="3624929"/>
            <a:ext cx="6020553" cy="12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08882" y="2452049"/>
            <a:ext cx="6952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Can you have a go at this experiment? 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Can you write down the difference in using different size bags?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Why do you think this difference occurs?</a:t>
            </a:r>
          </a:p>
          <a:p>
            <a:endParaRPr lang="en-GB" dirty="0" smtClean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Can you predict (have a good guess) at what would happen if you used a heavier toy figure?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38" y="913151"/>
            <a:ext cx="5220449" cy="582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91" y="957271"/>
            <a:ext cx="3655257" cy="12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looking at Florence Nightingale.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Florence Nightingale born? When 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Create a fact file about Florence Nightingale for others to read and learn about her.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55" y="1818788"/>
            <a:ext cx="4166594" cy="41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8" y="1358537"/>
            <a:ext cx="82557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Differences and Similarities</a:t>
            </a:r>
          </a:p>
          <a:p>
            <a:endParaRPr lang="en-GB" sz="3200" i="1" u="sng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latin typeface="Letter-join No-Lead 1" panose="02000503000000020003" pitchFamily="50" charset="0"/>
              </a:rPr>
              <a:t>List the ways that you are different to and the same as other people.</a:t>
            </a:r>
          </a:p>
          <a:p>
            <a:endParaRPr lang="en-GB" sz="3200" dirty="0">
              <a:latin typeface="Letter-join No-Lead 1" panose="02000503000000020003" pitchFamily="50" charset="0"/>
            </a:endParaRPr>
          </a:p>
          <a:p>
            <a:r>
              <a:rPr lang="en-GB" altLang="en-US" sz="3200" dirty="0">
                <a:latin typeface="Letter-join No-Lead 1" panose="02000503000000020003" pitchFamily="50" charset="0"/>
              </a:rPr>
              <a:t>Would life be as fun if we all looked the same and thought the same things?</a:t>
            </a:r>
            <a:endParaRPr lang="en-GB" sz="3200" dirty="0" smtClean="0">
              <a:latin typeface="Letter-join No-Lead 1" panose="02000503000000020003" pitchFamily="50" charset="0"/>
            </a:endParaRPr>
          </a:p>
          <a:p>
            <a:endParaRPr lang="en-GB" sz="3200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latin typeface="Letter-join No-Lead 1" panose="02000503000000020003" pitchFamily="50" charset="0"/>
              </a:rPr>
              <a:t>What could you do if you see discrimination happening? Who could you tell at school, at home, or in the community?</a:t>
            </a:r>
            <a:endParaRPr lang="en-GB" sz="3200" dirty="0">
              <a:latin typeface="Letter-join No-Lead 1" panose="02000503000000020003" pitchFamily="50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57" y="2682552"/>
            <a:ext cx="2323227" cy="30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97" y="913508"/>
            <a:ext cx="5016042" cy="59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Collective worship from our friend Mr </a:t>
            </a:r>
            <a:r>
              <a:rPr lang="en-GB" dirty="0" err="1" smtClean="0">
                <a:latin typeface="Letterjoin-Air Plus 1" panose="02000805000000020003" pitchFamily="50" charset="0"/>
              </a:rPr>
              <a:t>Buckeridge</a:t>
            </a:r>
            <a:r>
              <a:rPr lang="en-GB" dirty="0" smtClean="0">
                <a:latin typeface="Letterjoin-Air Plus 1" panose="02000805000000020003" pitchFamily="50" charset="0"/>
              </a:rPr>
              <a:t>. </a:t>
            </a:r>
            <a:r>
              <a:rPr lang="en-GB" dirty="0">
                <a:latin typeface="Letterjoin-Air Plus 1" panose="02000805000000020003" pitchFamily="50" charset="0"/>
              </a:rPr>
              <a:t>Today, we briefly revisit the Good Samaritan story, the Samaritan Woman and Angola as we try to understand what our attitude should be towards those from other places</a:t>
            </a:r>
            <a:r>
              <a:rPr lang="en-GB" dirty="0" smtClean="0">
                <a:latin typeface="Letterjoin-Air Plus 1" panose="02000805000000020003" pitchFamily="50" charset="0"/>
              </a:rPr>
              <a:t>. </a:t>
            </a:r>
            <a:r>
              <a:rPr lang="en-GB" dirty="0" smtClean="0">
                <a:latin typeface="Letterjoin-Air Plus 1" panose="02000805000000020003" pitchFamily="50" charset="0"/>
                <a:hlinkClick r:id="rId2"/>
              </a:rPr>
              <a:t>https</a:t>
            </a:r>
            <a:r>
              <a:rPr lang="en-GB" dirty="0">
                <a:latin typeface="Letterjoin-Air Plus 1" panose="02000805000000020003" pitchFamily="50" charset="0"/>
                <a:hlinkClick r:id="rId2"/>
              </a:rPr>
              <a:t>://www.youtube.com/watch?v=Ct-hxU9Tl6Q&amp;list=PLzeI_liQYA2PmAsL2ZlgxrzDRui50S85X&amp;index=2&amp;t=7s</a:t>
            </a:r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Picture news- please look on our website weekly for the latest picture news. 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87" y="1037739"/>
            <a:ext cx="5532688" cy="344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87" y="4462322"/>
            <a:ext cx="6044106" cy="21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554239" y="551873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9" y="1185849"/>
            <a:ext cx="6716062" cy="1400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95" y="2602854"/>
            <a:ext cx="6801799" cy="135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92" y="4208398"/>
            <a:ext cx="6706536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46078" y="1011078"/>
            <a:ext cx="107047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i="1" dirty="0" smtClean="0">
                <a:latin typeface="Letterjoin-Air Plus 1" panose="02000805000000020003" pitchFamily="50" charset="0"/>
              </a:rPr>
              <a:t>Hello year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1/2!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I hope you have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had an excellent week. </a:t>
            </a:r>
            <a:endParaRPr lang="en-GB" sz="2100" i="1" dirty="0" smtClean="0">
              <a:latin typeface="Letterjoin-Air Plus 1" panose="02000805000000020003" pitchFamily="50" charset="0"/>
            </a:endParaRPr>
          </a:p>
          <a:p>
            <a:endParaRPr lang="en-GB" sz="2100" dirty="0" smtClean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Here is this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weeks home learning activities.</a:t>
            </a:r>
          </a:p>
          <a:p>
            <a:endParaRPr lang="en-GB" sz="2100" i="1" dirty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Don’t </a:t>
            </a:r>
            <a:r>
              <a:rPr lang="en-GB" sz="2100" i="1" dirty="0" smtClean="0">
                <a:latin typeface="Letterjoin-Air Plus 1" panose="02000805000000020003" pitchFamily="50" charset="0"/>
              </a:rPr>
              <a:t>forget, there is work available on Purple Mash too and remember to send me some of your work through Class Dojo</a:t>
            </a:r>
            <a:r>
              <a:rPr lang="en-GB" sz="2100" i="1" dirty="0" smtClean="0">
                <a:latin typeface="Letterjoin-Air Plus 1" panose="02000805000000020003" pitchFamily="50" charset="0"/>
              </a:rPr>
              <a:t>. I would love to see this!</a:t>
            </a:r>
            <a:endParaRPr lang="en-GB" sz="2100" i="1" dirty="0" smtClean="0">
              <a:latin typeface="Letterjoin-Air Plus 1" panose="02000805000000020003" pitchFamily="50" charset="0"/>
            </a:endParaRPr>
          </a:p>
          <a:p>
            <a:endParaRPr lang="en-GB" sz="2100" i="1" dirty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I hope to see you all soon</a:t>
            </a:r>
          </a:p>
          <a:p>
            <a:endParaRPr lang="en-GB" sz="2100" i="1" dirty="0">
              <a:latin typeface="Letterjoin-Air Plus 1" panose="02000805000000020003" pitchFamily="50" charset="0"/>
            </a:endParaRPr>
          </a:p>
          <a:p>
            <a:r>
              <a:rPr lang="en-GB" sz="2100" i="1" dirty="0" smtClean="0">
                <a:latin typeface="Letterjoin-Air Plus 1" panose="02000805000000020003" pitchFamily="50" charset="0"/>
              </a:rPr>
              <a:t>Mr Cowan</a:t>
            </a:r>
            <a:endParaRPr lang="en-GB" sz="2100" i="1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11238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722971"/>
            <a:ext cx="1191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Weight/Mass</a:t>
            </a:r>
          </a:p>
          <a:p>
            <a:r>
              <a:rPr lang="en-GB" sz="16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Children in </a:t>
            </a:r>
            <a:r>
              <a:rPr lang="en-GB" sz="16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should be able to compare weights of two or more items. They should use language such as heavier than, lighter than, weighs more than/ less than.</a:t>
            </a:r>
            <a:endParaRPr lang="en-GB" sz="16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3850" y="1595597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4329" y="155019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716" y="1415279"/>
            <a:ext cx="1341236" cy="49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3" y="2037677"/>
            <a:ext cx="3372321" cy="482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78" y="1875730"/>
            <a:ext cx="3610479" cy="4982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239" y="1818974"/>
            <a:ext cx="3496163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085531" y="896287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43494" y="90991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5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50" y="1262898"/>
            <a:ext cx="6839032" cy="5412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56" y="1262899"/>
            <a:ext cx="5496844" cy="52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86" y="1030279"/>
            <a:ext cx="1991003" cy="552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" y="1648326"/>
            <a:ext cx="20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Colour the sounds that you know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86" y="1503165"/>
            <a:ext cx="4550687" cy="52469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36796" y="1070777"/>
            <a:ext cx="438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Match the picture to the sentence.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130" y="2629828"/>
            <a:ext cx="1788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Find the words that contain </a:t>
            </a:r>
            <a:r>
              <a:rPr lang="en-GB" dirty="0" smtClean="0">
                <a:latin typeface="Letterjoin-Air Plus 1" panose="02000805000000020003" pitchFamily="50" charset="0"/>
              </a:rPr>
              <a:t>the ‘</a:t>
            </a:r>
            <a:r>
              <a:rPr lang="en-GB" dirty="0" err="1" smtClean="0">
                <a:latin typeface="Letterjoin-Air Plus 1" panose="02000805000000020003" pitchFamily="50" charset="0"/>
              </a:rPr>
              <a:t>ea</a:t>
            </a:r>
            <a:r>
              <a:rPr lang="en-GB" dirty="0" smtClean="0">
                <a:latin typeface="Letterjoin-Air Plus 1" panose="02000805000000020003" pitchFamily="50" charset="0"/>
              </a:rPr>
              <a:t>’ sound. Colour them in when you find them.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3929" y="2223972"/>
            <a:ext cx="7013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-join No-Lead 1" panose="02000503000000020003" pitchFamily="50" charset="0"/>
              </a:rPr>
              <a:t>At least we can eat meat as a treat.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We can sit on a seat and read books by the sea.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Can a sheep repeat a beat?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I can her a dream but what does it mean?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Some seals steal jeans and others drink tea.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We will eat green beans and </a:t>
            </a:r>
            <a:r>
              <a:rPr lang="en-GB" sz="2800" dirty="0" err="1">
                <a:latin typeface="Letter-join No-Lead 1" panose="02000503000000020003" pitchFamily="50" charset="0"/>
              </a:rPr>
              <a:t>as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pe</a:t>
            </a:r>
            <a:r>
              <a:rPr lang="en-GB" sz="2800" dirty="0" smtClean="0">
                <a:latin typeface="Letter-join No-Lead 1" panose="02000503000000020003" pitchFamily="50" charset="0"/>
              </a:rPr>
              <a:t> at the feast.</a:t>
            </a: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Jean will clean the flea if he says please.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0" y="2223972"/>
            <a:ext cx="1869238" cy="42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55" y="1511729"/>
            <a:ext cx="2996164" cy="4689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812" y="1525929"/>
            <a:ext cx="2971805" cy="47256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33" y="2223972"/>
            <a:ext cx="1869238" cy="4227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928" y="1493758"/>
            <a:ext cx="3260940" cy="1189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134" y="2718873"/>
            <a:ext cx="3272734" cy="1191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214" y="3946094"/>
            <a:ext cx="3284482" cy="1227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928" y="5173315"/>
            <a:ext cx="3260940" cy="12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912289" y="1003328"/>
            <a:ext cx="82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Retell a story.</a:t>
            </a: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Watch this video on Hansel and </a:t>
            </a:r>
            <a:r>
              <a:rPr lang="en-GB" sz="12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Gretal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www.youtube.com/watch?v=ELbcakxFvfc</a:t>
            </a:r>
            <a:endParaRPr lang="en-GB" sz="1200" dirty="0" smtClean="0"/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retell this traditional tale?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162859" y="2004809"/>
            <a:ext cx="53874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–Create a story map for the tale of Hansel and </a:t>
            </a:r>
            <a:r>
              <a:rPr lang="en-GB" sz="12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Gretal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pictures into a sequence of sentences. Include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adjectives and conjunctions (because, and). Draft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the first half of your story map. Re-read to check your work makes sense.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story. . Make sure you have the ending to the story.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story retell in neat! Copy your edited draft using your best handwriting. Save your work to show me.</a:t>
            </a: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80" y="1707042"/>
            <a:ext cx="3851032" cy="5168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2612571"/>
            <a:ext cx="200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1" panose="02000805000000020003" pitchFamily="50" charset="0"/>
              </a:rPr>
              <a:t>A story map for Little Red Riding Hood.</a:t>
            </a:r>
            <a:endParaRPr lang="en-GB" sz="1600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809897" y="1704738"/>
            <a:ext cx="98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Retell a traditional tale – here is the start of my story retell for Little Red Riding Hood.  I have highlighted in </a:t>
            </a:r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red important </a:t>
            </a:r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writing features.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9896" y="2166403"/>
            <a:ext cx="103433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went to visit her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G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randmother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she took </a:t>
            </a:r>
            <a:r>
              <a:rPr lang="en-GB" altLang="en-US" sz="2200" dirty="0">
                <a:latin typeface="Letter-join No-Lead 1" panose="02000503000000020003" pitchFamily="50" charset="0"/>
              </a:rPr>
              <a:t>a basket of food with her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O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n </a:t>
            </a:r>
            <a:r>
              <a:rPr lang="en-GB" altLang="en-US" sz="2200" dirty="0">
                <a:latin typeface="Letter-join No-Lead 1" panose="02000503000000020003" pitchFamily="50" charset="0"/>
              </a:rPr>
              <a:t>her way,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met a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wolf who asked where she was going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T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he </a:t>
            </a:r>
            <a:r>
              <a:rPr lang="en-GB" altLang="en-US" sz="2200" dirty="0">
                <a:latin typeface="Letter-join No-Lead 1" panose="02000503000000020003" pitchFamily="50" charset="0"/>
              </a:rPr>
              <a:t>wolf ran to Grandmother’s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house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because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he wanted to eat them both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knocked </a:t>
            </a:r>
            <a:r>
              <a:rPr lang="en-GB" altLang="en-US" sz="2200" dirty="0">
                <a:latin typeface="Letter-join No-Lead 1" panose="02000503000000020003" pitchFamily="50" charset="0"/>
              </a:rPr>
              <a:t>on the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door and </a:t>
            </a:r>
            <a:r>
              <a:rPr lang="en-GB" altLang="en-US" sz="2200" dirty="0">
                <a:latin typeface="Letter-join No-Lead 1" panose="02000503000000020003" pitchFamily="50" charset="0"/>
              </a:rPr>
              <a:t>went inside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L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went over to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G</a:t>
            </a:r>
            <a:r>
              <a:rPr lang="en-GB" altLang="en-US" sz="2200" dirty="0">
                <a:latin typeface="Letter-join No-Lead 1" panose="02000503000000020003" pitchFamily="50" charset="0"/>
              </a:rPr>
              <a:t>randmother’s bed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“O</a:t>
            </a:r>
            <a:r>
              <a:rPr lang="en-GB" altLang="en-US" sz="2200" dirty="0">
                <a:latin typeface="Letter-join No-Lead 1" panose="02000503000000020003" pitchFamily="50" charset="0"/>
              </a:rPr>
              <a:t>h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G</a:t>
            </a:r>
            <a:r>
              <a:rPr lang="en-GB" altLang="en-US" sz="2200" dirty="0">
                <a:latin typeface="Letter-join No-Lead 1" panose="02000503000000020003" pitchFamily="50" charset="0"/>
              </a:rPr>
              <a:t>ranny, what big ears you have,” she said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“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sz="2200" dirty="0">
                <a:latin typeface="Letter-join No-Lead 1" panose="02000503000000020003" pitchFamily="50" charset="0"/>
              </a:rPr>
              <a:t>ll the better to hear you with,” answered the wolf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. </a:t>
            </a:r>
          </a:p>
          <a:p>
            <a:r>
              <a:rPr lang="en-GB" altLang="en-US" sz="2200" dirty="0">
                <a:latin typeface="Letter-join No-Lead 1" panose="02000503000000020003" pitchFamily="50" charset="0"/>
              </a:rPr>
              <a:t>“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O</a:t>
            </a:r>
            <a:r>
              <a:rPr lang="en-GB" altLang="en-US" sz="2200" dirty="0">
                <a:latin typeface="Letter-join No-Lead 1" panose="02000503000000020003" pitchFamily="50" charset="0"/>
              </a:rPr>
              <a:t>h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G</a:t>
            </a:r>
            <a:r>
              <a:rPr lang="en-GB" altLang="en-US" sz="2200" dirty="0">
                <a:latin typeface="Letter-join No-Lead 1" panose="02000503000000020003" pitchFamily="50" charset="0"/>
              </a:rPr>
              <a:t>ranny, what big eyes you have,”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said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“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sz="2200" dirty="0">
                <a:latin typeface="Letter-join No-Lead 1" panose="02000503000000020003" pitchFamily="50" charset="0"/>
              </a:rPr>
              <a:t>ll the better to see you with,” replied the wolf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O</a:t>
            </a:r>
            <a:r>
              <a:rPr lang="en-GB" altLang="en-US" sz="2200" dirty="0">
                <a:latin typeface="Letter-join No-Lead 1" panose="02000503000000020003" pitchFamily="50" charset="0"/>
              </a:rPr>
              <a:t>h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G</a:t>
            </a:r>
            <a:r>
              <a:rPr lang="en-GB" altLang="en-US" sz="2200" dirty="0">
                <a:latin typeface="Letter-join No-Lead 1" panose="02000503000000020003" pitchFamily="50" charset="0"/>
              </a:rPr>
              <a:t>ranny, what big teeth you have,”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said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ood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 “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sz="2200" dirty="0">
                <a:latin typeface="Letter-join No-Lead 1" panose="02000503000000020003" pitchFamily="50" charset="0"/>
              </a:rPr>
              <a:t>ll the better to eat you with,” said the wolf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ran away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because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she knew it was the wolf </a:t>
            </a:r>
            <a:r>
              <a:rPr lang="en-GB" altLang="en-US" sz="2200" dirty="0">
                <a:latin typeface="Letter-join No-Lead 1" panose="02000503000000020003" pitchFamily="50" charset="0"/>
              </a:rPr>
              <a:t>in her grandmother’s bed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sz="2200" dirty="0">
                <a:latin typeface="Letter-join No-Lead 1" panose="02000503000000020003" pitchFamily="50" charset="0"/>
              </a:rPr>
              <a:t>woodcutter was nearby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T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he </a:t>
            </a:r>
            <a:r>
              <a:rPr lang="en-GB" altLang="en-US" sz="2200" dirty="0">
                <a:latin typeface="Letter-join No-Lead 1" panose="02000503000000020003" pitchFamily="50" charset="0"/>
              </a:rPr>
              <a:t>woodcutter hit the wolf over the head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  <a:r>
              <a:rPr lang="en-GB" altLang="en-US" sz="2200" dirty="0">
                <a:latin typeface="Letter-join No-Lead 1" panose="02000503000000020003" pitchFamily="50" charset="0"/>
              </a:rPr>
              <a:t>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T</a:t>
            </a:r>
            <a:r>
              <a:rPr lang="en-GB" altLang="en-US" sz="2200" dirty="0">
                <a:latin typeface="Letter-join No-Lead 1" panose="02000503000000020003" pitchFamily="50" charset="0"/>
              </a:rPr>
              <a:t>he wolf ran away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 L</a:t>
            </a:r>
            <a:r>
              <a:rPr lang="en-GB" altLang="en-US" sz="2200" dirty="0">
                <a:latin typeface="Letter-join No-Lead 1" panose="02000503000000020003" pitchFamily="50" charset="0"/>
              </a:rPr>
              <a:t>ittle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ed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R</a:t>
            </a:r>
            <a:r>
              <a:rPr lang="en-GB" altLang="en-US" sz="2200" dirty="0">
                <a:latin typeface="Letter-join No-Lead 1" panose="02000503000000020003" pitchFamily="50" charset="0"/>
              </a:rPr>
              <a:t>iding 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</a:t>
            </a:r>
            <a:r>
              <a:rPr lang="en-GB" altLang="en-US" sz="2200" dirty="0">
                <a:latin typeface="Letter-join No-Lead 1" panose="02000503000000020003" pitchFamily="50" charset="0"/>
              </a:rPr>
              <a:t>ood never saw him again</a:t>
            </a:r>
            <a:r>
              <a:rPr lang="en-GB" altLang="en-US" sz="2200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  <a:endParaRPr lang="en-GB" sz="2200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4971</TotalTime>
  <Words>1137</Words>
  <Application>Microsoft Office PowerPoint</Application>
  <PresentationFormat>Widescreen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Cavolini</vt:lpstr>
      <vt:lpstr>League Spartan</vt:lpstr>
      <vt:lpstr>Letter-join No-Lead 1</vt:lpstr>
      <vt:lpstr>Letterjoin-Air Plus 1</vt:lpstr>
      <vt:lpstr>Times New Roman</vt:lpstr>
      <vt:lpstr>Trebuchet MS</vt:lpstr>
      <vt:lpstr>Wingdings 3</vt:lpstr>
      <vt:lpstr>Facet</vt:lpstr>
      <vt:lpstr>Home Learning  Activities WC 8.6.20 Year 1/2 SC HS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Scott Cowan</cp:lastModifiedBy>
  <cp:revision>61</cp:revision>
  <dcterms:created xsi:type="dcterms:W3CDTF">2020-05-08T09:35:29Z</dcterms:created>
  <dcterms:modified xsi:type="dcterms:W3CDTF">2020-06-07T11:11:46Z</dcterms:modified>
</cp:coreProperties>
</file>