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57" r:id="rId4"/>
    <p:sldId id="260" r:id="rId5"/>
    <p:sldId id="263" r:id="rId6"/>
    <p:sldId id="258" r:id="rId7"/>
    <p:sldId id="277" r:id="rId8"/>
    <p:sldId id="261" r:id="rId9"/>
    <p:sldId id="279" r:id="rId10"/>
    <p:sldId id="264" r:id="rId11"/>
    <p:sldId id="276" r:id="rId12"/>
    <p:sldId id="266" r:id="rId13"/>
    <p:sldId id="267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bc.co.uk/teach/class-clips-video/the-changing-seasons/zh4rkmn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15.6.20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1 CG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618527" y="1002709"/>
            <a:ext cx="1062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learn the suffix words – adding ‘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ing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’ when no change is needed in the root word.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43194"/>
              </p:ext>
            </p:extLst>
          </p:nvPr>
        </p:nvGraphicFramePr>
        <p:xfrm>
          <a:off x="1942567" y="1525929"/>
          <a:ext cx="9435180" cy="49002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hunting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buzzing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jumping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kicking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eating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playing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cooking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drawing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floating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going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looking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standing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3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47554" y="316698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354320" y="1579240"/>
            <a:ext cx="101158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This term we are looking at the Christian Church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Which one is the altar?</a:t>
            </a: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Which one is the font?</a:t>
            </a: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What are the font and altar used for? </a:t>
            </a:r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89" y="3548758"/>
            <a:ext cx="2600325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40" y="2779917"/>
            <a:ext cx="19907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533283" y="1099092"/>
            <a:ext cx="1011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Not all churches are the same but there are some things that you will find in most churches. This week we will look at the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lectern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Read the information and write the answer to the question.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8528140" y="174555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43" y="1622311"/>
            <a:ext cx="6429528" cy="52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387834" y="218430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5947960" y="1531699"/>
            <a:ext cx="610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www.bbc.co.uk/teach/class-clips-video/the-changing-seasons/zh4rkmn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97907" y="3718752"/>
            <a:ext cx="408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Once the rain has stopped get outside for a walk or in a garden and complete the grid about summer. 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57" y="997923"/>
            <a:ext cx="4810532" cy="56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#</a:t>
            </a:r>
            <a:r>
              <a:rPr lang="en-US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BlackLivesMatter</a:t>
            </a:r>
            <a: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endParaRPr lang="en-GB" u="sng" dirty="0">
              <a:latin typeface="Letterjoin-Air Plus 1" panose="020008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732" y="1174493"/>
            <a:ext cx="8143568" cy="53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7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20" y="966259"/>
            <a:ext cx="6131973" cy="57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8511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We are starting to look at multiplication and </a:t>
            </a:r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division, </a:t>
            </a:r>
          </a:p>
          <a:p>
            <a:r>
              <a:rPr lang="en-GB" sz="1400" dirty="0" smtClean="0">
                <a:latin typeface="Letterjoin-Air Plus 1" panose="02000805000000020003" pitchFamily="50" charset="0"/>
              </a:rPr>
              <a:t>These </a:t>
            </a:r>
            <a:r>
              <a:rPr lang="en-GB" sz="1400" dirty="0">
                <a:latin typeface="Letterjoin-Air Plus 1" panose="02000805000000020003" pitchFamily="50" charset="0"/>
              </a:rPr>
              <a:t>arrangements all have something in common; they are all in </a:t>
            </a:r>
            <a:r>
              <a:rPr lang="en-GB" sz="1400" dirty="0" smtClean="0">
                <a:latin typeface="Letterjoin-Air Plus 1" panose="02000805000000020003" pitchFamily="50" charset="0"/>
              </a:rPr>
              <a:t>rows, across </a:t>
            </a:r>
            <a:r>
              <a:rPr lang="en-GB" sz="1400" dirty="0">
                <a:latin typeface="Letterjoin-Air Plus 1" panose="02000805000000020003" pitchFamily="50" charset="0"/>
              </a:rPr>
              <a:t>and </a:t>
            </a:r>
            <a:r>
              <a:rPr lang="en-GB" sz="1400" dirty="0" smtClean="0">
                <a:latin typeface="Letterjoin-Air Plus 1" panose="02000805000000020003" pitchFamily="50" charset="0"/>
              </a:rPr>
              <a:t>columns, down. </a:t>
            </a:r>
            <a:r>
              <a:rPr lang="en-GB" sz="1400" dirty="0">
                <a:latin typeface="Letterjoin-Air Plus 1" panose="02000805000000020003" pitchFamily="50" charset="0"/>
              </a:rPr>
              <a:t>An arrangement of objects, pictures, or numbers in columns and rows is called an </a:t>
            </a:r>
            <a:r>
              <a:rPr lang="en-GB" sz="1400" b="1" dirty="0">
                <a:latin typeface="Letterjoin-Air Plus 1" panose="02000805000000020003" pitchFamily="50" charset="0"/>
              </a:rPr>
              <a:t>array</a:t>
            </a:r>
            <a:r>
              <a:rPr lang="en-GB" sz="1400" dirty="0">
                <a:latin typeface="Letterjoin-Air Plus 1" panose="02000805000000020003" pitchFamily="50" charset="0"/>
              </a:rPr>
              <a:t>. </a:t>
            </a:r>
            <a:r>
              <a:rPr lang="en-GB" sz="1400" b="1" dirty="0">
                <a:latin typeface="Letterjoin-Air Plus 1" panose="02000805000000020003" pitchFamily="50" charset="0"/>
              </a:rPr>
              <a:t>Arrays</a:t>
            </a:r>
            <a:r>
              <a:rPr lang="en-GB" sz="1400" dirty="0">
                <a:latin typeface="Letterjoin-Air Plus 1" panose="02000805000000020003" pitchFamily="50" charset="0"/>
              </a:rPr>
              <a:t> are useful representations of </a:t>
            </a:r>
            <a:r>
              <a:rPr lang="en-GB" sz="1400" b="1" dirty="0">
                <a:latin typeface="Letterjoin-Air Plus 1" panose="02000805000000020003" pitchFamily="50" charset="0"/>
              </a:rPr>
              <a:t>multiplication</a:t>
            </a:r>
            <a:r>
              <a:rPr lang="en-GB" sz="1400" dirty="0">
                <a:latin typeface="Letterjoin-Air Plus 1" panose="02000805000000020003" pitchFamily="50" charset="0"/>
              </a:rPr>
              <a:t> concepts. ... When equal groups are arranged in equal rows, an </a:t>
            </a:r>
            <a:r>
              <a:rPr lang="en-GB" sz="1400" b="1" dirty="0">
                <a:latin typeface="Letterjoin-Air Plus 1" panose="02000805000000020003" pitchFamily="50" charset="0"/>
              </a:rPr>
              <a:t>array</a:t>
            </a:r>
            <a:r>
              <a:rPr lang="en-GB" sz="1400" dirty="0">
                <a:latin typeface="Letterjoin-Air Plus 1" panose="02000805000000020003" pitchFamily="50" charset="0"/>
              </a:rPr>
              <a:t> is </a:t>
            </a:r>
            <a:r>
              <a:rPr lang="en-GB" sz="1400" dirty="0" smtClean="0">
                <a:latin typeface="Letterjoin-Air Plus 1" panose="02000805000000020003" pitchFamily="50" charset="0"/>
              </a:rPr>
              <a:t>formed.</a:t>
            </a:r>
            <a:endParaRPr lang="en-GB" sz="1400" dirty="0">
              <a:latin typeface="Letterjoin-Air Plus 1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56" y="1851125"/>
            <a:ext cx="3548417" cy="4639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66" y="1851125"/>
            <a:ext cx="3124200" cy="460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06" y="1851124"/>
            <a:ext cx="3934592" cy="449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1175" y="81486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55" y="1186411"/>
            <a:ext cx="4244445" cy="5336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359" y="1104029"/>
            <a:ext cx="4197427" cy="54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50" y="1066097"/>
            <a:ext cx="8888145" cy="56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7" y="1829537"/>
            <a:ext cx="1741181" cy="1648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9130" y="2629828"/>
            <a:ext cx="1788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Find the words that contain the split digraph </a:t>
            </a:r>
            <a:r>
              <a:rPr lang="en-GB" dirty="0" err="1" smtClean="0">
                <a:latin typeface="Letterjoin-Air Plus 1" panose="02000805000000020003" pitchFamily="50" charset="0"/>
              </a:rPr>
              <a:t>i</a:t>
            </a:r>
            <a:r>
              <a:rPr lang="en-GB" dirty="0" smtClean="0">
                <a:latin typeface="Letterjoin-Air Plus 1" panose="02000805000000020003" pitchFamily="50" charset="0"/>
              </a:rPr>
              <a:t>-e </a:t>
            </a:r>
            <a:r>
              <a:rPr lang="en-GB" dirty="0" smtClean="0">
                <a:latin typeface="Letterjoin-Air Plus 1" panose="02000805000000020003" pitchFamily="50" charset="0"/>
              </a:rPr>
              <a:t>and read them.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66" y="3343349"/>
            <a:ext cx="2505986" cy="329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676" y="2012986"/>
            <a:ext cx="7094063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30" y="1763624"/>
            <a:ext cx="1741181" cy="16485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59" y="3277436"/>
            <a:ext cx="2505986" cy="3293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579" y="1168430"/>
            <a:ext cx="4418913" cy="5500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955" y="1332283"/>
            <a:ext cx="3945000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2" y="327812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1" y="1097253"/>
            <a:ext cx="3857625" cy="532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10" y="1097253"/>
            <a:ext cx="3848282" cy="532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986" y="1097253"/>
            <a:ext cx="3819944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81" y="1097254"/>
            <a:ext cx="3781425" cy="521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234" y="1318479"/>
            <a:ext cx="3816146" cy="521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45" y="1600938"/>
            <a:ext cx="3083489" cy="4645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759" y="1005419"/>
            <a:ext cx="342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Read the poem and answer the questions</a:t>
            </a:r>
            <a:endParaRPr lang="en-GB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319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Cavolini</vt:lpstr>
      <vt:lpstr>Letterjoin-Air Plus 1</vt:lpstr>
      <vt:lpstr>Times New Roman</vt:lpstr>
      <vt:lpstr>Office Theme</vt:lpstr>
      <vt:lpstr>Home Learning  activities WC 15.6.20 Year 1 CG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#BlackLivesMatter 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cgliddon</cp:lastModifiedBy>
  <cp:revision>53</cp:revision>
  <dcterms:created xsi:type="dcterms:W3CDTF">2020-05-08T09:35:29Z</dcterms:created>
  <dcterms:modified xsi:type="dcterms:W3CDTF">2020-06-08T10:19:05Z</dcterms:modified>
</cp:coreProperties>
</file>