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1" r:id="rId2"/>
    <p:sldId id="262" r:id="rId3"/>
    <p:sldId id="257" r:id="rId4"/>
    <p:sldId id="260" r:id="rId5"/>
    <p:sldId id="263" r:id="rId6"/>
    <p:sldId id="258" r:id="rId7"/>
    <p:sldId id="277" r:id="rId8"/>
    <p:sldId id="261" r:id="rId9"/>
    <p:sldId id="279" r:id="rId10"/>
    <p:sldId id="276" r:id="rId11"/>
    <p:sldId id="266" r:id="rId12"/>
    <p:sldId id="282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88686" autoAdjust="0"/>
  </p:normalViewPr>
  <p:slideViewPr>
    <p:cSldViewPr snapToGrid="0">
      <p:cViewPr varScale="1">
        <p:scale>
          <a:sx n="65" d="100"/>
          <a:sy n="65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93017-1C49-428B-85D4-4E4C3A741BA9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14BB6-138B-417B-99F1-ABBF66DAE9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343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14BB6-138B-417B-99F1-ABBF66DAE94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397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8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57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441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>
              <a:buClr>
                <a:schemeClr val="accent2"/>
              </a:buClr>
            </a:pPr>
            <a:r>
              <a:rPr lang="en-US" noProof="0"/>
              <a:t>Insert or Drag and Drop your Image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3793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25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35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19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40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74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3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40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80F29-D746-4BC8-995F-CD45B6A26C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78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80F29-D746-4BC8-995F-CD45B6A26CC6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8F9BE-E79C-426E-B51F-66D7AE8405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70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ZjpI6fgYS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078" y="2189128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Learning </a:t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activities WC 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6.7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.20</a:t>
            </a: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/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Year 1 CG </a:t>
            </a:r>
            <a:b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r>
              <a:rPr lang="en-US" sz="40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Teaching group.</a:t>
            </a:r>
            <a:endParaRPr lang="en-GB" sz="4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1043271" y="1370539"/>
            <a:ext cx="1869565" cy="1533043"/>
            <a:chOff x="5439830" y="681154"/>
            <a:chExt cx="1789339" cy="1467258"/>
          </a:xfrm>
        </p:grpSpPr>
        <p:sp>
          <p:nvSpPr>
            <p:cNvPr id="6" name="Freeform: Shape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7" name="Freeform: Shape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8" name="Freeform: Shape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9" name="Freeform: Shape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0" name="Freeform: Shape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1" name="Freeform: Shape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2" name="Freeform: Shape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3" name="Freeform: Shape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4" name="Freeform: Shape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5" name="Freeform: Shape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6" name="Freeform: Shape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7" name="Freeform: Shape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8" name="Freeform: Shape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19" name="Freeform: Shape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0" name="Freeform: Shape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1" name="Freeform: Shape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>
                <a:latin typeface="Letterjoin-Air Plus 1" panose="02000805000000020003" pitchFamily="50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8B66773-1E70-4159-8710-7FC0A6CDB07B}"/>
                </a:ext>
              </a:extLst>
            </p:cNvPr>
            <p:cNvSpPr txBox="1"/>
            <p:nvPr/>
          </p:nvSpPr>
          <p:spPr>
            <a:xfrm>
              <a:off x="5631013" y="1365835"/>
              <a:ext cx="1392273" cy="324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Letterjoin-Air Plus 1" panose="02000805000000020003" pitchFamily="50" charset="0"/>
                </a:rPr>
                <a:t>Challenge</a:t>
              </a:r>
              <a:endParaRPr lang="en-US" sz="1400" b="1" dirty="0">
                <a:ln w="28575">
                  <a:solidFill>
                    <a:schemeClr val="bg1"/>
                  </a:solidFill>
                </a:ln>
                <a:solidFill>
                  <a:srgbClr val="AC0000"/>
                </a:solidFill>
                <a:latin typeface="Letterjoin-Air Plus 1" panose="02000805000000020003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629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928689" y="286831"/>
            <a:ext cx="81557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Recap - RE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0C7057-B648-43B8-B516-EB588B754C34}"/>
              </a:ext>
            </a:extLst>
          </p:cNvPr>
          <p:cNvSpPr txBox="1"/>
          <p:nvPr/>
        </p:nvSpPr>
        <p:spPr>
          <a:xfrm>
            <a:off x="162232" y="1163733"/>
            <a:ext cx="111492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RE – This term we </a:t>
            </a:r>
            <a:r>
              <a:rPr lang="en-GB" sz="2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have been</a:t>
            </a:r>
            <a:r>
              <a:rPr lang="en-GB" sz="2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 </a:t>
            </a:r>
            <a:r>
              <a:rPr lang="en-GB" sz="2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looking at the Christian Church</a:t>
            </a:r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.</a:t>
            </a:r>
          </a:p>
          <a:p>
            <a:endParaRPr lang="en-GB" sz="1400" dirty="0" smtClean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pPr algn="ctr"/>
            <a:r>
              <a:rPr lang="en-GB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For our final week we will look at Christian Symbols</a:t>
            </a:r>
            <a:endParaRPr lang="en-GB" dirty="0" smtClean="0">
              <a:latin typeface="Letterjoin-Air Plus 1" panose="02000805000000020003" pitchFamily="50" charset="0"/>
              <a:cs typeface="Cavolini" panose="03000502040302020204" pitchFamily="66" charset="0"/>
            </a:endParaRPr>
          </a:p>
          <a:p>
            <a:r>
              <a:rPr lang="en-GB" sz="1400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 </a:t>
            </a:r>
          </a:p>
          <a:p>
            <a:endParaRPr lang="en-GB" sz="1400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769718" y="147479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18" y="2346990"/>
            <a:ext cx="5657850" cy="3933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054" y="2250023"/>
            <a:ext cx="572452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40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266648" y="286831"/>
            <a:ext cx="94798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- RE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592915" y="174555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56" y="1082786"/>
            <a:ext cx="3041739" cy="24090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56" y="3830379"/>
            <a:ext cx="3041739" cy="24764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2902" y="1354701"/>
            <a:ext cx="3162300" cy="45910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23811" y="2284969"/>
            <a:ext cx="34515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tterjoin-Air Plus 1" panose="02000805000000020003" pitchFamily="50" charset="0"/>
                <a:ea typeface="Sassoon Infant Rg" pitchFamily="50" charset="0"/>
                <a:cs typeface="Arial" panose="020B0604020202020204" pitchFamily="34" charset="0"/>
              </a:rPr>
              <a:t>Your</a:t>
            </a:r>
            <a:r>
              <a:rPr kumimoji="0" lang="en-GB" alt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tterjoin-Air Plus 1" panose="02000805000000020003" pitchFamily="50" charset="0"/>
                <a:ea typeface="Sassoon Infant Rg" pitchFamily="50" charset="0"/>
                <a:cs typeface="Arial" panose="020B0604020202020204" pitchFamily="34" charset="0"/>
              </a:rPr>
              <a:t> task –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tterjoin-Air Plus 1" panose="02000805000000020003" pitchFamily="50" charset="0"/>
                <a:ea typeface="Sassoon Infant Rg" pitchFamily="50" charset="0"/>
                <a:cs typeface="Arial" panose="020B0604020202020204" pitchFamily="34" charset="0"/>
              </a:rPr>
              <a:t>Design your own symbols to represent important things in your lives including people, pets, hobbies or faith.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etterjoin-Air Plus 1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210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408882" y="286831"/>
            <a:ext cx="111953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 – Science</a:t>
            </a:r>
          </a:p>
          <a:p>
            <a:pPr algn="r"/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The Seasons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5832377" y="1017271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408882" y="1010106"/>
            <a:ext cx="6106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www.youtube.com/watch?v=8ZjpI6fgYSY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620" y="2115041"/>
            <a:ext cx="8681051" cy="474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53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/>
            </a:r>
            <a:br>
              <a:rPr lang="en-US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</a:br>
            <a:endParaRPr lang="en-GB" u="sng" dirty="0">
              <a:latin typeface="Letterjoin-Air Plus 1" panose="02000805000000020003" pitchFamily="50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8692" y="365125"/>
            <a:ext cx="707437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  <a:ea typeface="+mj-ea"/>
                <a:cs typeface="+mj-cs"/>
              </a:rPr>
              <a:t>Home Learning – </a:t>
            </a:r>
          </a:p>
          <a:p>
            <a:pPr algn="ctr"/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  <a:ea typeface="+mj-ea"/>
                <a:cs typeface="+mj-cs"/>
              </a:rPr>
              <a:t>Non-Screen Activities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490" y="1811675"/>
            <a:ext cx="9904310" cy="479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60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483101" y="196818"/>
            <a:ext cx="94413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Recap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274519" y="947601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3D25008-87B7-4016-ADE0-F61BC28891E5}"/>
              </a:ext>
            </a:extLst>
          </p:cNvPr>
          <p:cNvSpPr txBox="1"/>
          <p:nvPr/>
        </p:nvSpPr>
        <p:spPr>
          <a:xfrm>
            <a:off x="6976060" y="1674831"/>
            <a:ext cx="4645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39" y="2044163"/>
            <a:ext cx="5651664" cy="38685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526" y="2135179"/>
            <a:ext cx="5280982" cy="367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6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-12711" y="180582"/>
            <a:ext cx="11162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25D4109-DACF-4E0C-B7FB-33F64C5E0615}"/>
              </a:ext>
            </a:extLst>
          </p:cNvPr>
          <p:cNvSpPr txBox="1"/>
          <p:nvPr/>
        </p:nvSpPr>
        <p:spPr>
          <a:xfrm>
            <a:off x="124582" y="804685"/>
            <a:ext cx="1185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>
                <a:latin typeface="Letterjoin-Air Plus 1" panose="02000805000000020003" pitchFamily="50" charset="0"/>
                <a:cs typeface="Cavolini" panose="03000502040302020204" pitchFamily="66" charset="0"/>
              </a:rPr>
              <a:t>This week you will be thinking comparing numbers. – Where it says make a number, draw it instead. </a:t>
            </a:r>
            <a:endParaRPr lang="en-GB" sz="2000" b="1" u="sng" dirty="0" smtClean="0">
              <a:latin typeface="Letterjoin-Air Plus 1" panose="02000805000000020003" pitchFamily="50" charset="0"/>
              <a:cs typeface="Cavolini" panose="0300050204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31" y="1792544"/>
            <a:ext cx="2847975" cy="4305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338" y="1792544"/>
            <a:ext cx="2819400" cy="44862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1951" y="1711581"/>
            <a:ext cx="28194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70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622288" y="196818"/>
            <a:ext cx="111629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</a:t>
            </a:r>
            <a:r>
              <a:rPr lang="en-US" sz="4400" dirty="0" err="1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Maths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1175" y="81486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162" y="963269"/>
            <a:ext cx="3882144" cy="56086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653" y="964506"/>
            <a:ext cx="3878211" cy="560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3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007245" y="286831"/>
            <a:ext cx="99986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Recap - Phonics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10985234" y="129790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557" y="912184"/>
            <a:ext cx="9098058" cy="579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37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375" y="1898125"/>
            <a:ext cx="2444545" cy="14060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46432" y="286831"/>
            <a:ext cx="117202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Phonics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1036394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1753428" y="1076488"/>
            <a:ext cx="982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Remember,  there are some great videos on </a:t>
            </a:r>
            <a:r>
              <a:rPr lang="en-GB" dirty="0" err="1">
                <a:solidFill>
                  <a:srgbClr val="FF0000"/>
                </a:solidFill>
                <a:latin typeface="Letterjoin-Air Plus 1" panose="02000805000000020003" pitchFamily="50" charset="0"/>
              </a:rPr>
              <a:t>Y</a:t>
            </a:r>
            <a:r>
              <a:rPr lang="en-GB" dirty="0" err="1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outube</a:t>
            </a:r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 to help. Ruth </a:t>
            </a:r>
            <a:r>
              <a:rPr lang="en-GB" dirty="0" err="1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Miskin</a:t>
            </a:r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 Training set 3 speed sounds and spelling lessons are definitely worth while</a:t>
            </a:r>
            <a:r>
              <a:rPr lang="en-GB" dirty="0">
                <a:solidFill>
                  <a:srgbClr val="FF0000"/>
                </a:solidFill>
                <a:latin typeface="Letterjoin-Air Plus 1" panose="02000805000000020003" pitchFamily="50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Letterjoin-Air Plus 1" panose="02000805000000020003" pitchFamily="50" charset="0"/>
              </a:rPr>
              <a:t>in teaching your child and set 2 are great for recap lessons.</a:t>
            </a:r>
            <a:endParaRPr lang="en-GB" dirty="0">
              <a:solidFill>
                <a:srgbClr val="FF0000"/>
              </a:solidFill>
              <a:latin typeface="Letterjoin-Air Plus 1" panose="02000805000000020003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6036" y="6220522"/>
            <a:ext cx="668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Letterjoin-Air Plus 1" panose="02000805000000020003" pitchFamily="50" charset="0"/>
              </a:rPr>
              <a:t>Can you find all of the words that contain ‘are’? </a:t>
            </a:r>
            <a:endParaRPr lang="en-GB" dirty="0">
              <a:latin typeface="Letterjoin-Air Plus 1" panose="02000805000000020003" pitchFamily="50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81" y="3090130"/>
            <a:ext cx="3139487" cy="37678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036" y="1950991"/>
            <a:ext cx="6528493" cy="404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4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146432" y="286831"/>
            <a:ext cx="117202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- Phonics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FA1899F-9B8C-4553-AD10-F595675AC1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686633">
            <a:off x="395676" y="967496"/>
            <a:ext cx="1083523" cy="1083523"/>
            <a:chOff x="10320554" y="1899878"/>
            <a:chExt cx="1055407" cy="1055407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5E3DB5D-E19B-473F-9C70-2202ECEE4A50}"/>
                </a:ext>
              </a:extLst>
            </p:cNvPr>
            <p:cNvGrpSpPr/>
            <p:nvPr/>
          </p:nvGrpSpPr>
          <p:grpSpPr>
            <a:xfrm>
              <a:off x="10320554" y="1899878"/>
              <a:ext cx="1055407" cy="1055407"/>
              <a:chOff x="10209736" y="1789060"/>
              <a:chExt cx="1277043" cy="1277043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16A0C1E-1AAC-4FE1-BD32-B870C955A3BD}"/>
                  </a:ext>
                </a:extLst>
              </p:cNvPr>
              <p:cNvSpPr/>
              <p:nvPr/>
            </p:nvSpPr>
            <p:spPr>
              <a:xfrm>
                <a:off x="10209736" y="1789060"/>
                <a:ext cx="1277043" cy="1277043"/>
              </a:xfrm>
              <a:custGeom>
                <a:avLst/>
                <a:gdLst>
                  <a:gd name="connsiteX0" fmla="*/ 642417 w 1277043"/>
                  <a:gd name="connsiteY0" fmla="*/ 12834 h 1277043"/>
                  <a:gd name="connsiteX1" fmla="*/ 12834 w 1277043"/>
                  <a:gd name="connsiteY1" fmla="*/ 642417 h 1277043"/>
                  <a:gd name="connsiteX2" fmla="*/ 642417 w 1277043"/>
                  <a:gd name="connsiteY2" fmla="*/ 1271999 h 1277043"/>
                  <a:gd name="connsiteX3" fmla="*/ 1271999 w 1277043"/>
                  <a:gd name="connsiteY3" fmla="*/ 642417 h 1277043"/>
                  <a:gd name="connsiteX4" fmla="*/ 642417 w 1277043"/>
                  <a:gd name="connsiteY4" fmla="*/ 12834 h 127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7043" h="1277043">
                    <a:moveTo>
                      <a:pt x="642417" y="12834"/>
                    </a:moveTo>
                    <a:cubicBezTo>
                      <a:pt x="295061" y="12834"/>
                      <a:pt x="12834" y="295061"/>
                      <a:pt x="12834" y="642417"/>
                    </a:cubicBezTo>
                    <a:cubicBezTo>
                      <a:pt x="12834" y="989772"/>
                      <a:pt x="295061" y="1271999"/>
                      <a:pt x="642417" y="1271999"/>
                    </a:cubicBezTo>
                    <a:cubicBezTo>
                      <a:pt x="989772" y="1271999"/>
                      <a:pt x="1271999" y="989772"/>
                      <a:pt x="1271999" y="642417"/>
                    </a:cubicBezTo>
                    <a:cubicBezTo>
                      <a:pt x="1271999" y="295061"/>
                      <a:pt x="989772" y="12834"/>
                      <a:pt x="642417" y="12834"/>
                    </a:cubicBezTo>
                    <a:close/>
                  </a:path>
                </a:pathLst>
              </a:custGeom>
              <a:noFill/>
              <a:ln w="12764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522FB0A-C5F4-40D1-AE54-26649D9593D1}"/>
                  </a:ext>
                </a:extLst>
              </p:cNvPr>
              <p:cNvSpPr/>
              <p:nvPr/>
            </p:nvSpPr>
            <p:spPr>
              <a:xfrm>
                <a:off x="10230169" y="1809493"/>
                <a:ext cx="1238732" cy="1238732"/>
              </a:xfrm>
              <a:custGeom>
                <a:avLst/>
                <a:gdLst>
                  <a:gd name="connsiteX0" fmla="*/ 621984 w 1238731"/>
                  <a:gd name="connsiteY0" fmla="*/ 12834 h 1238731"/>
                  <a:gd name="connsiteX1" fmla="*/ 12834 w 1238731"/>
                  <a:gd name="connsiteY1" fmla="*/ 621984 h 1238731"/>
                  <a:gd name="connsiteX2" fmla="*/ 621984 w 1238731"/>
                  <a:gd name="connsiteY2" fmla="*/ 1231133 h 1238731"/>
                  <a:gd name="connsiteX3" fmla="*/ 1231133 w 1238731"/>
                  <a:gd name="connsiteY3" fmla="*/ 621984 h 1238731"/>
                  <a:gd name="connsiteX4" fmla="*/ 621984 w 1238731"/>
                  <a:gd name="connsiteY4" fmla="*/ 12834 h 123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31" h="1238731">
                    <a:moveTo>
                      <a:pt x="621984" y="12834"/>
                    </a:moveTo>
                    <a:cubicBezTo>
                      <a:pt x="284844" y="12834"/>
                      <a:pt x="12834" y="284844"/>
                      <a:pt x="12834" y="621984"/>
                    </a:cubicBezTo>
                    <a:cubicBezTo>
                      <a:pt x="12834" y="959123"/>
                      <a:pt x="286122" y="1231133"/>
                      <a:pt x="621984" y="1231133"/>
                    </a:cubicBezTo>
                    <a:cubicBezTo>
                      <a:pt x="957846" y="1231133"/>
                      <a:pt x="1231133" y="957846"/>
                      <a:pt x="1231133" y="621984"/>
                    </a:cubicBezTo>
                    <a:cubicBezTo>
                      <a:pt x="1231133" y="286122"/>
                      <a:pt x="959123" y="12834"/>
                      <a:pt x="621984" y="128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EF842C4-BED5-49A4-8EF2-62BA15FBBB58}"/>
                  </a:ext>
                </a:extLst>
              </p:cNvPr>
              <p:cNvSpPr/>
              <p:nvPr/>
            </p:nvSpPr>
            <p:spPr>
              <a:xfrm>
                <a:off x="10520760" y="2760315"/>
                <a:ext cx="140475" cy="166016"/>
              </a:xfrm>
              <a:custGeom>
                <a:avLst/>
                <a:gdLst>
                  <a:gd name="connsiteX0" fmla="*/ 9578 w 140474"/>
                  <a:gd name="connsiteY0" fmla="*/ 105356 h 166015"/>
                  <a:gd name="connsiteX1" fmla="*/ 67045 w 140474"/>
                  <a:gd name="connsiteY1" fmla="*/ 9578 h 166015"/>
                  <a:gd name="connsiteX2" fmla="*/ 116849 w 140474"/>
                  <a:gd name="connsiteY2" fmla="*/ 38950 h 166015"/>
                  <a:gd name="connsiteX3" fmla="*/ 136005 w 140474"/>
                  <a:gd name="connsiteY3" fmla="*/ 54274 h 166015"/>
                  <a:gd name="connsiteX4" fmla="*/ 142390 w 140474"/>
                  <a:gd name="connsiteY4" fmla="*/ 69599 h 166015"/>
                  <a:gd name="connsiteX5" fmla="*/ 137282 w 140474"/>
                  <a:gd name="connsiteY5" fmla="*/ 87477 h 166015"/>
                  <a:gd name="connsiteX6" fmla="*/ 125789 w 140474"/>
                  <a:gd name="connsiteY6" fmla="*/ 98971 h 166015"/>
                  <a:gd name="connsiteX7" fmla="*/ 110464 w 140474"/>
                  <a:gd name="connsiteY7" fmla="*/ 102802 h 166015"/>
                  <a:gd name="connsiteX8" fmla="*/ 97694 w 140474"/>
                  <a:gd name="connsiteY8" fmla="*/ 100248 h 166015"/>
                  <a:gd name="connsiteX9" fmla="*/ 102802 w 140474"/>
                  <a:gd name="connsiteY9" fmla="*/ 107910 h 166015"/>
                  <a:gd name="connsiteX10" fmla="*/ 104079 w 140474"/>
                  <a:gd name="connsiteY10" fmla="*/ 115572 h 166015"/>
                  <a:gd name="connsiteX11" fmla="*/ 104079 w 140474"/>
                  <a:gd name="connsiteY11" fmla="*/ 124512 h 166015"/>
                  <a:gd name="connsiteX12" fmla="*/ 104079 w 140474"/>
                  <a:gd name="connsiteY12" fmla="*/ 162823 h 166015"/>
                  <a:gd name="connsiteX13" fmla="*/ 70876 w 140474"/>
                  <a:gd name="connsiteY13" fmla="*/ 142390 h 166015"/>
                  <a:gd name="connsiteX14" fmla="*/ 72153 w 140474"/>
                  <a:gd name="connsiteY14" fmla="*/ 102802 h 166015"/>
                  <a:gd name="connsiteX15" fmla="*/ 70876 w 140474"/>
                  <a:gd name="connsiteY15" fmla="*/ 92586 h 166015"/>
                  <a:gd name="connsiteX16" fmla="*/ 64491 w 140474"/>
                  <a:gd name="connsiteY16" fmla="*/ 86200 h 166015"/>
                  <a:gd name="connsiteX17" fmla="*/ 61937 w 140474"/>
                  <a:gd name="connsiteY17" fmla="*/ 84923 h 166015"/>
                  <a:gd name="connsiteX18" fmla="*/ 38950 w 140474"/>
                  <a:gd name="connsiteY18" fmla="*/ 124512 h 166015"/>
                  <a:gd name="connsiteX19" fmla="*/ 9578 w 140474"/>
                  <a:gd name="connsiteY19" fmla="*/ 105356 h 166015"/>
                  <a:gd name="connsiteX20" fmla="*/ 73430 w 140474"/>
                  <a:gd name="connsiteY20" fmla="*/ 67045 h 166015"/>
                  <a:gd name="connsiteX21" fmla="*/ 86200 w 140474"/>
                  <a:gd name="connsiteY21" fmla="*/ 74707 h 166015"/>
                  <a:gd name="connsiteX22" fmla="*/ 95140 w 140474"/>
                  <a:gd name="connsiteY22" fmla="*/ 78538 h 166015"/>
                  <a:gd name="connsiteX23" fmla="*/ 101525 w 140474"/>
                  <a:gd name="connsiteY23" fmla="*/ 78538 h 166015"/>
                  <a:gd name="connsiteX24" fmla="*/ 106633 w 140474"/>
                  <a:gd name="connsiteY24" fmla="*/ 74707 h 166015"/>
                  <a:gd name="connsiteX25" fmla="*/ 107910 w 140474"/>
                  <a:gd name="connsiteY25" fmla="*/ 65768 h 166015"/>
                  <a:gd name="connsiteX26" fmla="*/ 97694 w 140474"/>
                  <a:gd name="connsiteY26" fmla="*/ 56828 h 166015"/>
                  <a:gd name="connsiteX27" fmla="*/ 84923 w 140474"/>
                  <a:gd name="connsiteY27" fmla="*/ 49166 h 166015"/>
                  <a:gd name="connsiteX28" fmla="*/ 73430 w 140474"/>
                  <a:gd name="connsiteY28" fmla="*/ 67045 h 166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0474" h="166015">
                    <a:moveTo>
                      <a:pt x="9578" y="105356"/>
                    </a:moveTo>
                    <a:lnTo>
                      <a:pt x="67045" y="9578"/>
                    </a:lnTo>
                    <a:lnTo>
                      <a:pt x="116849" y="38950"/>
                    </a:lnTo>
                    <a:cubicBezTo>
                      <a:pt x="125789" y="44058"/>
                      <a:pt x="132174" y="49166"/>
                      <a:pt x="136005" y="54274"/>
                    </a:cubicBezTo>
                    <a:cubicBezTo>
                      <a:pt x="139836" y="59382"/>
                      <a:pt x="142390" y="64491"/>
                      <a:pt x="142390" y="69599"/>
                    </a:cubicBezTo>
                    <a:cubicBezTo>
                      <a:pt x="142390" y="75984"/>
                      <a:pt x="141113" y="82369"/>
                      <a:pt x="137282" y="87477"/>
                    </a:cubicBezTo>
                    <a:cubicBezTo>
                      <a:pt x="133451" y="92586"/>
                      <a:pt x="129620" y="96417"/>
                      <a:pt x="125789" y="98971"/>
                    </a:cubicBezTo>
                    <a:cubicBezTo>
                      <a:pt x="120681" y="101525"/>
                      <a:pt x="115572" y="102802"/>
                      <a:pt x="110464" y="102802"/>
                    </a:cubicBezTo>
                    <a:cubicBezTo>
                      <a:pt x="106633" y="102802"/>
                      <a:pt x="102802" y="101525"/>
                      <a:pt x="97694" y="100248"/>
                    </a:cubicBezTo>
                    <a:cubicBezTo>
                      <a:pt x="100248" y="104079"/>
                      <a:pt x="102802" y="106633"/>
                      <a:pt x="102802" y="107910"/>
                    </a:cubicBezTo>
                    <a:cubicBezTo>
                      <a:pt x="102802" y="109187"/>
                      <a:pt x="104079" y="111741"/>
                      <a:pt x="104079" y="115572"/>
                    </a:cubicBezTo>
                    <a:cubicBezTo>
                      <a:pt x="104079" y="119404"/>
                      <a:pt x="105356" y="121958"/>
                      <a:pt x="104079" y="124512"/>
                    </a:cubicBezTo>
                    <a:lnTo>
                      <a:pt x="104079" y="162823"/>
                    </a:lnTo>
                    <a:lnTo>
                      <a:pt x="70876" y="142390"/>
                    </a:lnTo>
                    <a:lnTo>
                      <a:pt x="72153" y="102802"/>
                    </a:lnTo>
                    <a:cubicBezTo>
                      <a:pt x="72153" y="97694"/>
                      <a:pt x="72153" y="93863"/>
                      <a:pt x="70876" y="92586"/>
                    </a:cubicBezTo>
                    <a:cubicBezTo>
                      <a:pt x="69599" y="90031"/>
                      <a:pt x="67045" y="87477"/>
                      <a:pt x="64491" y="86200"/>
                    </a:cubicBezTo>
                    <a:lnTo>
                      <a:pt x="61937" y="84923"/>
                    </a:lnTo>
                    <a:lnTo>
                      <a:pt x="38950" y="124512"/>
                    </a:lnTo>
                    <a:lnTo>
                      <a:pt x="9578" y="105356"/>
                    </a:lnTo>
                    <a:close/>
                    <a:moveTo>
                      <a:pt x="73430" y="67045"/>
                    </a:moveTo>
                    <a:lnTo>
                      <a:pt x="86200" y="74707"/>
                    </a:lnTo>
                    <a:cubicBezTo>
                      <a:pt x="87477" y="75984"/>
                      <a:pt x="90032" y="77261"/>
                      <a:pt x="95140" y="78538"/>
                    </a:cubicBezTo>
                    <a:cubicBezTo>
                      <a:pt x="97694" y="79815"/>
                      <a:pt x="98971" y="79815"/>
                      <a:pt x="101525" y="78538"/>
                    </a:cubicBezTo>
                    <a:cubicBezTo>
                      <a:pt x="104079" y="77261"/>
                      <a:pt x="105356" y="75984"/>
                      <a:pt x="106633" y="74707"/>
                    </a:cubicBezTo>
                    <a:cubicBezTo>
                      <a:pt x="107910" y="72153"/>
                      <a:pt x="109187" y="68322"/>
                      <a:pt x="107910" y="65768"/>
                    </a:cubicBezTo>
                    <a:cubicBezTo>
                      <a:pt x="106633" y="63214"/>
                      <a:pt x="104079" y="59382"/>
                      <a:pt x="97694" y="56828"/>
                    </a:cubicBezTo>
                    <a:lnTo>
                      <a:pt x="84923" y="49166"/>
                    </a:lnTo>
                    <a:lnTo>
                      <a:pt x="73430" y="670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402E3EE-CA88-4C27-8C0F-0D5414B85131}"/>
                  </a:ext>
                </a:extLst>
              </p:cNvPr>
              <p:cNvSpPr/>
              <p:nvPr/>
            </p:nvSpPr>
            <p:spPr>
              <a:xfrm>
                <a:off x="10636971" y="2816505"/>
                <a:ext cx="140475" cy="153245"/>
              </a:xfrm>
              <a:custGeom>
                <a:avLst/>
                <a:gdLst>
                  <a:gd name="connsiteX0" fmla="*/ 49166 w 140474"/>
                  <a:gd name="connsiteY0" fmla="*/ 9578 h 153245"/>
                  <a:gd name="connsiteX1" fmla="*/ 137282 w 140474"/>
                  <a:gd name="connsiteY1" fmla="*/ 40227 h 153245"/>
                  <a:gd name="connsiteX2" fmla="*/ 128343 w 140474"/>
                  <a:gd name="connsiteY2" fmla="*/ 63214 h 153245"/>
                  <a:gd name="connsiteX3" fmla="*/ 73430 w 140474"/>
                  <a:gd name="connsiteY3" fmla="*/ 44058 h 153245"/>
                  <a:gd name="connsiteX4" fmla="*/ 67045 w 140474"/>
                  <a:gd name="connsiteY4" fmla="*/ 60660 h 153245"/>
                  <a:gd name="connsiteX5" fmla="*/ 118126 w 140474"/>
                  <a:gd name="connsiteY5" fmla="*/ 78538 h 153245"/>
                  <a:gd name="connsiteX6" fmla="*/ 110464 w 140474"/>
                  <a:gd name="connsiteY6" fmla="*/ 100248 h 153245"/>
                  <a:gd name="connsiteX7" fmla="*/ 59382 w 140474"/>
                  <a:gd name="connsiteY7" fmla="*/ 82369 h 153245"/>
                  <a:gd name="connsiteX8" fmla="*/ 51720 w 140474"/>
                  <a:gd name="connsiteY8" fmla="*/ 102802 h 153245"/>
                  <a:gd name="connsiteX9" fmla="*/ 107910 w 140474"/>
                  <a:gd name="connsiteY9" fmla="*/ 121958 h 153245"/>
                  <a:gd name="connsiteX10" fmla="*/ 98971 w 140474"/>
                  <a:gd name="connsiteY10" fmla="*/ 146221 h 153245"/>
                  <a:gd name="connsiteX11" fmla="*/ 9578 w 140474"/>
                  <a:gd name="connsiteY11" fmla="*/ 115572 h 153245"/>
                  <a:gd name="connsiteX12" fmla="*/ 49166 w 140474"/>
                  <a:gd name="connsiteY12" fmla="*/ 9578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474" h="153245">
                    <a:moveTo>
                      <a:pt x="49166" y="9578"/>
                    </a:moveTo>
                    <a:lnTo>
                      <a:pt x="137282" y="40227"/>
                    </a:lnTo>
                    <a:lnTo>
                      <a:pt x="128343" y="63214"/>
                    </a:lnTo>
                    <a:lnTo>
                      <a:pt x="73430" y="44058"/>
                    </a:lnTo>
                    <a:lnTo>
                      <a:pt x="67045" y="60660"/>
                    </a:lnTo>
                    <a:lnTo>
                      <a:pt x="118126" y="78538"/>
                    </a:lnTo>
                    <a:lnTo>
                      <a:pt x="110464" y="100248"/>
                    </a:lnTo>
                    <a:lnTo>
                      <a:pt x="59382" y="82369"/>
                    </a:lnTo>
                    <a:lnTo>
                      <a:pt x="51720" y="102802"/>
                    </a:lnTo>
                    <a:lnTo>
                      <a:pt x="107910" y="121958"/>
                    </a:lnTo>
                    <a:lnTo>
                      <a:pt x="98971" y="146221"/>
                    </a:lnTo>
                    <a:lnTo>
                      <a:pt x="9578" y="115572"/>
                    </a:lnTo>
                    <a:lnTo>
                      <a:pt x="49166" y="957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D5C302A-179A-46DE-9F5F-971286631034}"/>
                  </a:ext>
                </a:extLst>
              </p:cNvPr>
              <p:cNvSpPr/>
              <p:nvPr/>
            </p:nvSpPr>
            <p:spPr>
              <a:xfrm>
                <a:off x="10753182" y="2853539"/>
                <a:ext cx="127704" cy="127704"/>
              </a:xfrm>
              <a:custGeom>
                <a:avLst/>
                <a:gdLst>
                  <a:gd name="connsiteX0" fmla="*/ 91309 w 127704"/>
                  <a:gd name="connsiteY0" fmla="*/ 106633 h 127704"/>
                  <a:gd name="connsiteX1" fmla="*/ 51720 w 127704"/>
                  <a:gd name="connsiteY1" fmla="*/ 102802 h 127704"/>
                  <a:gd name="connsiteX2" fmla="*/ 44058 w 127704"/>
                  <a:gd name="connsiteY2" fmla="*/ 120681 h 127704"/>
                  <a:gd name="connsiteX3" fmla="*/ 9578 w 127704"/>
                  <a:gd name="connsiteY3" fmla="*/ 116849 h 127704"/>
                  <a:gd name="connsiteX4" fmla="*/ 61937 w 127704"/>
                  <a:gd name="connsiteY4" fmla="*/ 9578 h 127704"/>
                  <a:gd name="connsiteX5" fmla="*/ 98971 w 127704"/>
                  <a:gd name="connsiteY5" fmla="*/ 13409 h 127704"/>
                  <a:gd name="connsiteX6" fmla="*/ 129620 w 127704"/>
                  <a:gd name="connsiteY6" fmla="*/ 129620 h 127704"/>
                  <a:gd name="connsiteX7" fmla="*/ 93863 w 127704"/>
                  <a:gd name="connsiteY7" fmla="*/ 125789 h 127704"/>
                  <a:gd name="connsiteX8" fmla="*/ 91309 w 127704"/>
                  <a:gd name="connsiteY8" fmla="*/ 106633 h 127704"/>
                  <a:gd name="connsiteX9" fmla="*/ 86200 w 127704"/>
                  <a:gd name="connsiteY9" fmla="*/ 81092 h 127704"/>
                  <a:gd name="connsiteX10" fmla="*/ 77261 w 127704"/>
                  <a:gd name="connsiteY10" fmla="*/ 40227 h 127704"/>
                  <a:gd name="connsiteX11" fmla="*/ 60660 w 127704"/>
                  <a:gd name="connsiteY11" fmla="*/ 79815 h 127704"/>
                  <a:gd name="connsiteX12" fmla="*/ 86200 w 127704"/>
                  <a:gd name="connsiteY12" fmla="*/ 81092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7704" h="127704">
                    <a:moveTo>
                      <a:pt x="91309" y="106633"/>
                    </a:moveTo>
                    <a:lnTo>
                      <a:pt x="51720" y="102802"/>
                    </a:lnTo>
                    <a:lnTo>
                      <a:pt x="44058" y="120681"/>
                    </a:lnTo>
                    <a:lnTo>
                      <a:pt x="9578" y="116849"/>
                    </a:lnTo>
                    <a:lnTo>
                      <a:pt x="61937" y="9578"/>
                    </a:lnTo>
                    <a:lnTo>
                      <a:pt x="98971" y="13409"/>
                    </a:lnTo>
                    <a:lnTo>
                      <a:pt x="129620" y="129620"/>
                    </a:lnTo>
                    <a:lnTo>
                      <a:pt x="93863" y="125789"/>
                    </a:lnTo>
                    <a:lnTo>
                      <a:pt x="91309" y="106633"/>
                    </a:lnTo>
                    <a:close/>
                    <a:moveTo>
                      <a:pt x="86200" y="81092"/>
                    </a:moveTo>
                    <a:lnTo>
                      <a:pt x="77261" y="40227"/>
                    </a:lnTo>
                    <a:lnTo>
                      <a:pt x="60660" y="79815"/>
                    </a:lnTo>
                    <a:lnTo>
                      <a:pt x="86200" y="8109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D70CAFE-ECC0-4E47-9782-E77233A4C4E8}"/>
                  </a:ext>
                </a:extLst>
              </p:cNvPr>
              <p:cNvSpPr/>
              <p:nvPr/>
            </p:nvSpPr>
            <p:spPr>
              <a:xfrm>
                <a:off x="10885994" y="2850027"/>
                <a:ext cx="127704" cy="127704"/>
              </a:xfrm>
              <a:custGeom>
                <a:avLst/>
                <a:gdLst>
                  <a:gd name="connsiteX0" fmla="*/ 9578 w 127704"/>
                  <a:gd name="connsiteY0" fmla="*/ 19475 h 127704"/>
                  <a:gd name="connsiteX1" fmla="*/ 60660 w 127704"/>
                  <a:gd name="connsiteY1" fmla="*/ 10536 h 127704"/>
                  <a:gd name="connsiteX2" fmla="*/ 86200 w 127704"/>
                  <a:gd name="connsiteY2" fmla="*/ 10536 h 127704"/>
                  <a:gd name="connsiteX3" fmla="*/ 104079 w 127704"/>
                  <a:gd name="connsiteY3" fmla="*/ 19475 h 127704"/>
                  <a:gd name="connsiteX4" fmla="*/ 115572 w 127704"/>
                  <a:gd name="connsiteY4" fmla="*/ 36076 h 127704"/>
                  <a:gd name="connsiteX5" fmla="*/ 121958 w 127704"/>
                  <a:gd name="connsiteY5" fmla="*/ 56509 h 127704"/>
                  <a:gd name="connsiteX6" fmla="*/ 123235 w 127704"/>
                  <a:gd name="connsiteY6" fmla="*/ 84604 h 127704"/>
                  <a:gd name="connsiteX7" fmla="*/ 115572 w 127704"/>
                  <a:gd name="connsiteY7" fmla="*/ 102483 h 127704"/>
                  <a:gd name="connsiteX8" fmla="*/ 101525 w 127704"/>
                  <a:gd name="connsiteY8" fmla="*/ 113976 h 127704"/>
                  <a:gd name="connsiteX9" fmla="*/ 81092 w 127704"/>
                  <a:gd name="connsiteY9" fmla="*/ 120361 h 127704"/>
                  <a:gd name="connsiteX10" fmla="*/ 30010 w 127704"/>
                  <a:gd name="connsiteY10" fmla="*/ 129301 h 127704"/>
                  <a:gd name="connsiteX11" fmla="*/ 9578 w 127704"/>
                  <a:gd name="connsiteY11" fmla="*/ 19475 h 127704"/>
                  <a:gd name="connsiteX12" fmla="*/ 47889 w 127704"/>
                  <a:gd name="connsiteY12" fmla="*/ 38630 h 127704"/>
                  <a:gd name="connsiteX13" fmla="*/ 59382 w 127704"/>
                  <a:gd name="connsiteY13" fmla="*/ 98652 h 127704"/>
                  <a:gd name="connsiteX14" fmla="*/ 68322 w 127704"/>
                  <a:gd name="connsiteY14" fmla="*/ 97374 h 127704"/>
                  <a:gd name="connsiteX15" fmla="*/ 83646 w 127704"/>
                  <a:gd name="connsiteY15" fmla="*/ 92266 h 127704"/>
                  <a:gd name="connsiteX16" fmla="*/ 88755 w 127704"/>
                  <a:gd name="connsiteY16" fmla="*/ 83327 h 127704"/>
                  <a:gd name="connsiteX17" fmla="*/ 87477 w 127704"/>
                  <a:gd name="connsiteY17" fmla="*/ 64171 h 127704"/>
                  <a:gd name="connsiteX18" fmla="*/ 77261 w 127704"/>
                  <a:gd name="connsiteY18" fmla="*/ 41185 h 127704"/>
                  <a:gd name="connsiteX19" fmla="*/ 56828 w 127704"/>
                  <a:gd name="connsiteY19" fmla="*/ 38630 h 127704"/>
                  <a:gd name="connsiteX20" fmla="*/ 47889 w 127704"/>
                  <a:gd name="connsiteY20" fmla="*/ 38630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7704" h="127704">
                    <a:moveTo>
                      <a:pt x="9578" y="19475"/>
                    </a:moveTo>
                    <a:lnTo>
                      <a:pt x="60660" y="10536"/>
                    </a:lnTo>
                    <a:cubicBezTo>
                      <a:pt x="70876" y="9259"/>
                      <a:pt x="78538" y="9259"/>
                      <a:pt x="86200" y="10536"/>
                    </a:cubicBezTo>
                    <a:cubicBezTo>
                      <a:pt x="92586" y="11813"/>
                      <a:pt x="98971" y="15644"/>
                      <a:pt x="104079" y="19475"/>
                    </a:cubicBezTo>
                    <a:cubicBezTo>
                      <a:pt x="109187" y="23306"/>
                      <a:pt x="113018" y="29691"/>
                      <a:pt x="115572" y="36076"/>
                    </a:cubicBezTo>
                    <a:cubicBezTo>
                      <a:pt x="118126" y="42462"/>
                      <a:pt x="120681" y="48847"/>
                      <a:pt x="121958" y="56509"/>
                    </a:cubicBezTo>
                    <a:cubicBezTo>
                      <a:pt x="124512" y="68003"/>
                      <a:pt x="124512" y="78219"/>
                      <a:pt x="123235" y="84604"/>
                    </a:cubicBezTo>
                    <a:cubicBezTo>
                      <a:pt x="121958" y="90989"/>
                      <a:pt x="119404" y="97374"/>
                      <a:pt x="115572" y="102483"/>
                    </a:cubicBezTo>
                    <a:cubicBezTo>
                      <a:pt x="111741" y="107591"/>
                      <a:pt x="106633" y="111422"/>
                      <a:pt x="101525" y="113976"/>
                    </a:cubicBezTo>
                    <a:cubicBezTo>
                      <a:pt x="93863" y="117807"/>
                      <a:pt x="87477" y="119084"/>
                      <a:pt x="81092" y="120361"/>
                    </a:cubicBezTo>
                    <a:lnTo>
                      <a:pt x="30010" y="129301"/>
                    </a:lnTo>
                    <a:lnTo>
                      <a:pt x="9578" y="19475"/>
                    </a:lnTo>
                    <a:close/>
                    <a:moveTo>
                      <a:pt x="47889" y="38630"/>
                    </a:moveTo>
                    <a:lnTo>
                      <a:pt x="59382" y="98652"/>
                    </a:lnTo>
                    <a:lnTo>
                      <a:pt x="68322" y="97374"/>
                    </a:lnTo>
                    <a:cubicBezTo>
                      <a:pt x="75984" y="96097"/>
                      <a:pt x="79815" y="94820"/>
                      <a:pt x="83646" y="92266"/>
                    </a:cubicBezTo>
                    <a:cubicBezTo>
                      <a:pt x="86200" y="89712"/>
                      <a:pt x="88755" y="87158"/>
                      <a:pt x="88755" y="83327"/>
                    </a:cubicBezTo>
                    <a:cubicBezTo>
                      <a:pt x="88755" y="79496"/>
                      <a:pt x="90032" y="73111"/>
                      <a:pt x="87477" y="64171"/>
                    </a:cubicBezTo>
                    <a:cubicBezTo>
                      <a:pt x="84923" y="52678"/>
                      <a:pt x="82369" y="45016"/>
                      <a:pt x="77261" y="41185"/>
                    </a:cubicBezTo>
                    <a:cubicBezTo>
                      <a:pt x="72153" y="37353"/>
                      <a:pt x="65768" y="36076"/>
                      <a:pt x="56828" y="38630"/>
                    </a:cubicBezTo>
                    <a:lnTo>
                      <a:pt x="47889" y="3863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32F21BB-5474-4A23-9BCF-A213FC255F09}"/>
                  </a:ext>
                </a:extLst>
              </p:cNvPr>
              <p:cNvSpPr/>
              <p:nvPr/>
            </p:nvSpPr>
            <p:spPr>
              <a:xfrm>
                <a:off x="10980495" y="2792241"/>
                <a:ext cx="127704" cy="153245"/>
              </a:xfrm>
              <a:custGeom>
                <a:avLst/>
                <a:gdLst>
                  <a:gd name="connsiteX0" fmla="*/ 9578 w 127704"/>
                  <a:gd name="connsiteY0" fmla="*/ 61937 h 153245"/>
                  <a:gd name="connsiteX1" fmla="*/ 44058 w 127704"/>
                  <a:gd name="connsiteY1" fmla="*/ 45335 h 153245"/>
                  <a:gd name="connsiteX2" fmla="*/ 81092 w 127704"/>
                  <a:gd name="connsiteY2" fmla="*/ 69599 h 153245"/>
                  <a:gd name="connsiteX3" fmla="*/ 84923 w 127704"/>
                  <a:gd name="connsiteY3" fmla="*/ 26179 h 153245"/>
                  <a:gd name="connsiteX4" fmla="*/ 119404 w 127704"/>
                  <a:gd name="connsiteY4" fmla="*/ 9578 h 153245"/>
                  <a:gd name="connsiteX5" fmla="*/ 107910 w 127704"/>
                  <a:gd name="connsiteY5" fmla="*/ 87477 h 153245"/>
                  <a:gd name="connsiteX6" fmla="*/ 128343 w 127704"/>
                  <a:gd name="connsiteY6" fmla="*/ 129620 h 153245"/>
                  <a:gd name="connsiteX7" fmla="*/ 96417 w 127704"/>
                  <a:gd name="connsiteY7" fmla="*/ 144944 h 153245"/>
                  <a:gd name="connsiteX8" fmla="*/ 75984 w 127704"/>
                  <a:gd name="connsiteY8" fmla="*/ 102802 h 153245"/>
                  <a:gd name="connsiteX9" fmla="*/ 9578 w 127704"/>
                  <a:gd name="connsiteY9" fmla="*/ 61937 h 153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704" h="153245">
                    <a:moveTo>
                      <a:pt x="9578" y="61937"/>
                    </a:moveTo>
                    <a:lnTo>
                      <a:pt x="44058" y="45335"/>
                    </a:lnTo>
                    <a:lnTo>
                      <a:pt x="81092" y="69599"/>
                    </a:lnTo>
                    <a:lnTo>
                      <a:pt x="84923" y="26179"/>
                    </a:lnTo>
                    <a:lnTo>
                      <a:pt x="119404" y="9578"/>
                    </a:lnTo>
                    <a:lnTo>
                      <a:pt x="107910" y="87477"/>
                    </a:lnTo>
                    <a:lnTo>
                      <a:pt x="128343" y="129620"/>
                    </a:lnTo>
                    <a:lnTo>
                      <a:pt x="96417" y="144944"/>
                    </a:lnTo>
                    <a:lnTo>
                      <a:pt x="75984" y="102802"/>
                    </a:lnTo>
                    <a:lnTo>
                      <a:pt x="9578" y="61937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511C884-1EDB-4387-89F7-C5CCB2CDDE43}"/>
                  </a:ext>
                </a:extLst>
              </p:cNvPr>
              <p:cNvSpPr/>
              <p:nvPr/>
            </p:nvSpPr>
            <p:spPr>
              <a:xfrm>
                <a:off x="11100092" y="2753930"/>
                <a:ext cx="114934" cy="127704"/>
              </a:xfrm>
              <a:custGeom>
                <a:avLst/>
                <a:gdLst>
                  <a:gd name="connsiteX0" fmla="*/ 86645 w 114933"/>
                  <a:gd name="connsiteY0" fmla="*/ 75984 h 127704"/>
                  <a:gd name="connsiteX1" fmla="*/ 63659 w 114933"/>
                  <a:gd name="connsiteY1" fmla="*/ 93863 h 127704"/>
                  <a:gd name="connsiteX2" fmla="*/ 61105 w 114933"/>
                  <a:gd name="connsiteY2" fmla="*/ 91309 h 127704"/>
                  <a:gd name="connsiteX3" fmla="*/ 54719 w 114933"/>
                  <a:gd name="connsiteY3" fmla="*/ 81092 h 127704"/>
                  <a:gd name="connsiteX4" fmla="*/ 53442 w 114933"/>
                  <a:gd name="connsiteY4" fmla="*/ 70876 h 127704"/>
                  <a:gd name="connsiteX5" fmla="*/ 57273 w 114933"/>
                  <a:gd name="connsiteY5" fmla="*/ 51720 h 127704"/>
                  <a:gd name="connsiteX6" fmla="*/ 57273 w 114933"/>
                  <a:gd name="connsiteY6" fmla="*/ 40227 h 127704"/>
                  <a:gd name="connsiteX7" fmla="*/ 50888 w 114933"/>
                  <a:gd name="connsiteY7" fmla="*/ 36396 h 127704"/>
                  <a:gd name="connsiteX8" fmla="*/ 43226 w 114933"/>
                  <a:gd name="connsiteY8" fmla="*/ 38950 h 127704"/>
                  <a:gd name="connsiteX9" fmla="*/ 38118 w 114933"/>
                  <a:gd name="connsiteY9" fmla="*/ 46612 h 127704"/>
                  <a:gd name="connsiteX10" fmla="*/ 41949 w 114933"/>
                  <a:gd name="connsiteY10" fmla="*/ 59382 h 127704"/>
                  <a:gd name="connsiteX11" fmla="*/ 16408 w 114933"/>
                  <a:gd name="connsiteY11" fmla="*/ 74707 h 127704"/>
                  <a:gd name="connsiteX12" fmla="*/ 10023 w 114933"/>
                  <a:gd name="connsiteY12" fmla="*/ 46612 h 127704"/>
                  <a:gd name="connsiteX13" fmla="*/ 29178 w 114933"/>
                  <a:gd name="connsiteY13" fmla="*/ 19794 h 127704"/>
                  <a:gd name="connsiteX14" fmla="*/ 54719 w 114933"/>
                  <a:gd name="connsiteY14" fmla="*/ 9578 h 127704"/>
                  <a:gd name="connsiteX15" fmla="*/ 81537 w 114933"/>
                  <a:gd name="connsiteY15" fmla="*/ 21071 h 127704"/>
                  <a:gd name="connsiteX16" fmla="*/ 86645 w 114933"/>
                  <a:gd name="connsiteY16" fmla="*/ 33842 h 127704"/>
                  <a:gd name="connsiteX17" fmla="*/ 84091 w 114933"/>
                  <a:gd name="connsiteY17" fmla="*/ 54274 h 127704"/>
                  <a:gd name="connsiteX18" fmla="*/ 82814 w 114933"/>
                  <a:gd name="connsiteY18" fmla="*/ 68322 h 127704"/>
                  <a:gd name="connsiteX19" fmla="*/ 86645 w 114933"/>
                  <a:gd name="connsiteY19" fmla="*/ 75984 h 127704"/>
                  <a:gd name="connsiteX20" fmla="*/ 67490 w 114933"/>
                  <a:gd name="connsiteY20" fmla="*/ 100248 h 127704"/>
                  <a:gd name="connsiteX21" fmla="*/ 91754 w 114933"/>
                  <a:gd name="connsiteY21" fmla="*/ 81092 h 127704"/>
                  <a:gd name="connsiteX22" fmla="*/ 108355 w 114933"/>
                  <a:gd name="connsiteY22" fmla="*/ 102802 h 127704"/>
                  <a:gd name="connsiteX23" fmla="*/ 84091 w 114933"/>
                  <a:gd name="connsiteY23" fmla="*/ 121958 h 127704"/>
                  <a:gd name="connsiteX24" fmla="*/ 67490 w 114933"/>
                  <a:gd name="connsiteY24" fmla="*/ 100248 h 127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4933" h="127704">
                    <a:moveTo>
                      <a:pt x="86645" y="75984"/>
                    </a:moveTo>
                    <a:lnTo>
                      <a:pt x="63659" y="93863"/>
                    </a:lnTo>
                    <a:lnTo>
                      <a:pt x="61105" y="91309"/>
                    </a:lnTo>
                    <a:cubicBezTo>
                      <a:pt x="58550" y="87477"/>
                      <a:pt x="55996" y="83646"/>
                      <a:pt x="54719" y="81092"/>
                    </a:cubicBezTo>
                    <a:cubicBezTo>
                      <a:pt x="53442" y="78538"/>
                      <a:pt x="53442" y="74707"/>
                      <a:pt x="53442" y="70876"/>
                    </a:cubicBezTo>
                    <a:cubicBezTo>
                      <a:pt x="53442" y="67045"/>
                      <a:pt x="54719" y="60660"/>
                      <a:pt x="57273" y="51720"/>
                    </a:cubicBezTo>
                    <a:cubicBezTo>
                      <a:pt x="58550" y="46612"/>
                      <a:pt x="58550" y="42781"/>
                      <a:pt x="57273" y="40227"/>
                    </a:cubicBezTo>
                    <a:cubicBezTo>
                      <a:pt x="55996" y="37673"/>
                      <a:pt x="53442" y="36396"/>
                      <a:pt x="50888" y="36396"/>
                    </a:cubicBezTo>
                    <a:cubicBezTo>
                      <a:pt x="48334" y="36396"/>
                      <a:pt x="45780" y="37673"/>
                      <a:pt x="43226" y="38950"/>
                    </a:cubicBezTo>
                    <a:cubicBezTo>
                      <a:pt x="40672" y="41504"/>
                      <a:pt x="38118" y="44058"/>
                      <a:pt x="38118" y="46612"/>
                    </a:cubicBezTo>
                    <a:cubicBezTo>
                      <a:pt x="38118" y="50443"/>
                      <a:pt x="39395" y="54274"/>
                      <a:pt x="41949" y="59382"/>
                    </a:cubicBezTo>
                    <a:lnTo>
                      <a:pt x="16408" y="74707"/>
                    </a:lnTo>
                    <a:cubicBezTo>
                      <a:pt x="10023" y="65768"/>
                      <a:pt x="8746" y="55551"/>
                      <a:pt x="10023" y="46612"/>
                    </a:cubicBezTo>
                    <a:cubicBezTo>
                      <a:pt x="11300" y="37673"/>
                      <a:pt x="17685" y="28733"/>
                      <a:pt x="29178" y="19794"/>
                    </a:cubicBezTo>
                    <a:cubicBezTo>
                      <a:pt x="38118" y="13409"/>
                      <a:pt x="47057" y="9578"/>
                      <a:pt x="54719" y="9578"/>
                    </a:cubicBezTo>
                    <a:cubicBezTo>
                      <a:pt x="66213" y="9578"/>
                      <a:pt x="75152" y="13409"/>
                      <a:pt x="81537" y="21071"/>
                    </a:cubicBezTo>
                    <a:cubicBezTo>
                      <a:pt x="84091" y="24902"/>
                      <a:pt x="85368" y="28733"/>
                      <a:pt x="86645" y="33842"/>
                    </a:cubicBezTo>
                    <a:cubicBezTo>
                      <a:pt x="86645" y="38950"/>
                      <a:pt x="86645" y="45335"/>
                      <a:pt x="84091" y="54274"/>
                    </a:cubicBezTo>
                    <a:cubicBezTo>
                      <a:pt x="82814" y="60660"/>
                      <a:pt x="81537" y="65768"/>
                      <a:pt x="82814" y="68322"/>
                    </a:cubicBezTo>
                    <a:cubicBezTo>
                      <a:pt x="82814" y="69599"/>
                      <a:pt x="84091" y="73430"/>
                      <a:pt x="86645" y="75984"/>
                    </a:cubicBezTo>
                    <a:close/>
                    <a:moveTo>
                      <a:pt x="67490" y="100248"/>
                    </a:moveTo>
                    <a:lnTo>
                      <a:pt x="91754" y="81092"/>
                    </a:lnTo>
                    <a:lnTo>
                      <a:pt x="108355" y="102802"/>
                    </a:lnTo>
                    <a:lnTo>
                      <a:pt x="84091" y="121958"/>
                    </a:lnTo>
                    <a:lnTo>
                      <a:pt x="67490" y="100248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06126B0-4981-410C-9FB6-5F2FFA74483B}"/>
                </a:ext>
              </a:extLst>
            </p:cNvPr>
            <p:cNvGrpSpPr/>
            <p:nvPr/>
          </p:nvGrpSpPr>
          <p:grpSpPr>
            <a:xfrm>
              <a:off x="10520000" y="2103495"/>
              <a:ext cx="657225" cy="542925"/>
              <a:chOff x="10520000" y="2103495"/>
              <a:chExt cx="657225" cy="542925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848CB8B4-CEF6-40B4-8002-48DFC109D9E5}"/>
                  </a:ext>
                </a:extLst>
              </p:cNvPr>
              <p:cNvSpPr/>
              <p:nvPr/>
            </p:nvSpPr>
            <p:spPr>
              <a:xfrm>
                <a:off x="10520000" y="2103495"/>
                <a:ext cx="657225" cy="542925"/>
              </a:xfrm>
              <a:custGeom>
                <a:avLst/>
                <a:gdLst>
                  <a:gd name="connsiteX0" fmla="*/ 485172 w 657225"/>
                  <a:gd name="connsiteY0" fmla="*/ 20717 h 542925"/>
                  <a:gd name="connsiteX1" fmla="*/ 451835 w 657225"/>
                  <a:gd name="connsiteY1" fmla="*/ 67389 h 542925"/>
                  <a:gd name="connsiteX2" fmla="*/ 489935 w 657225"/>
                  <a:gd name="connsiteY2" fmla="*/ 112157 h 542925"/>
                  <a:gd name="connsiteX3" fmla="*/ 565182 w 657225"/>
                  <a:gd name="connsiteY3" fmla="*/ 108347 h 542925"/>
                  <a:gd name="connsiteX4" fmla="*/ 571850 w 657225"/>
                  <a:gd name="connsiteY4" fmla="*/ 170259 h 542925"/>
                  <a:gd name="connsiteX5" fmla="*/ 542322 w 657225"/>
                  <a:gd name="connsiteY5" fmla="*/ 202645 h 542925"/>
                  <a:gd name="connsiteX6" fmla="*/ 367062 w 657225"/>
                  <a:gd name="connsiteY6" fmla="*/ 246459 h 542925"/>
                  <a:gd name="connsiteX7" fmla="*/ 252762 w 657225"/>
                  <a:gd name="connsiteY7" fmla="*/ 300752 h 542925"/>
                  <a:gd name="connsiteX8" fmla="*/ 167990 w 657225"/>
                  <a:gd name="connsiteY8" fmla="*/ 335042 h 542925"/>
                  <a:gd name="connsiteX9" fmla="*/ 76550 w 657225"/>
                  <a:gd name="connsiteY9" fmla="*/ 301705 h 542925"/>
                  <a:gd name="connsiteX10" fmla="*/ 23210 w 657225"/>
                  <a:gd name="connsiteY10" fmla="*/ 203597 h 542925"/>
                  <a:gd name="connsiteX11" fmla="*/ 14637 w 657225"/>
                  <a:gd name="connsiteY11" fmla="*/ 197882 h 542925"/>
                  <a:gd name="connsiteX12" fmla="*/ 7017 w 657225"/>
                  <a:gd name="connsiteY12" fmla="*/ 205502 h 542925"/>
                  <a:gd name="connsiteX13" fmla="*/ 35592 w 657225"/>
                  <a:gd name="connsiteY13" fmla="*/ 376000 h 542925"/>
                  <a:gd name="connsiteX14" fmla="*/ 164180 w 657225"/>
                  <a:gd name="connsiteY14" fmla="*/ 453152 h 542925"/>
                  <a:gd name="connsiteX15" fmla="*/ 156560 w 657225"/>
                  <a:gd name="connsiteY15" fmla="*/ 510302 h 542925"/>
                  <a:gd name="connsiteX16" fmla="*/ 158465 w 657225"/>
                  <a:gd name="connsiteY16" fmla="*/ 519827 h 542925"/>
                  <a:gd name="connsiteX17" fmla="*/ 182277 w 657225"/>
                  <a:gd name="connsiteY17" fmla="*/ 529352 h 542925"/>
                  <a:gd name="connsiteX18" fmla="*/ 202280 w 657225"/>
                  <a:gd name="connsiteY18" fmla="*/ 530305 h 542925"/>
                  <a:gd name="connsiteX19" fmla="*/ 207995 w 657225"/>
                  <a:gd name="connsiteY19" fmla="*/ 546497 h 542925"/>
                  <a:gd name="connsiteX20" fmla="*/ 304197 w 657225"/>
                  <a:gd name="connsiteY20" fmla="*/ 546497 h 542925"/>
                  <a:gd name="connsiteX21" fmla="*/ 311817 w 657225"/>
                  <a:gd name="connsiteY21" fmla="*/ 536020 h 542925"/>
                  <a:gd name="connsiteX22" fmla="*/ 317532 w 657225"/>
                  <a:gd name="connsiteY22" fmla="*/ 473155 h 542925"/>
                  <a:gd name="connsiteX23" fmla="*/ 445167 w 657225"/>
                  <a:gd name="connsiteY23" fmla="*/ 450295 h 542925"/>
                  <a:gd name="connsiteX24" fmla="*/ 428022 w 657225"/>
                  <a:gd name="connsiteY24" fmla="*/ 478870 h 542925"/>
                  <a:gd name="connsiteX25" fmla="*/ 447072 w 657225"/>
                  <a:gd name="connsiteY25" fmla="*/ 497920 h 542925"/>
                  <a:gd name="connsiteX26" fmla="*/ 442310 w 657225"/>
                  <a:gd name="connsiteY26" fmla="*/ 510302 h 542925"/>
                  <a:gd name="connsiteX27" fmla="*/ 449930 w 657225"/>
                  <a:gd name="connsiteY27" fmla="*/ 521732 h 542925"/>
                  <a:gd name="connsiteX28" fmla="*/ 545180 w 657225"/>
                  <a:gd name="connsiteY28" fmla="*/ 521732 h 542925"/>
                  <a:gd name="connsiteX29" fmla="*/ 552800 w 657225"/>
                  <a:gd name="connsiteY29" fmla="*/ 514112 h 542925"/>
                  <a:gd name="connsiteX30" fmla="*/ 545180 w 657225"/>
                  <a:gd name="connsiteY30" fmla="*/ 450295 h 542925"/>
                  <a:gd name="connsiteX31" fmla="*/ 568992 w 657225"/>
                  <a:gd name="connsiteY31" fmla="*/ 355997 h 542925"/>
                  <a:gd name="connsiteX32" fmla="*/ 658527 w 657225"/>
                  <a:gd name="connsiteY32" fmla="*/ 157877 h 542925"/>
                  <a:gd name="connsiteX33" fmla="*/ 636620 w 657225"/>
                  <a:gd name="connsiteY33" fmla="*/ 54055 h 542925"/>
                  <a:gd name="connsiteX34" fmla="*/ 553752 w 657225"/>
                  <a:gd name="connsiteY34" fmla="*/ 3572 h 542925"/>
                  <a:gd name="connsiteX35" fmla="*/ 485172 w 657225"/>
                  <a:gd name="connsiteY35" fmla="*/ 20717 h 542925"/>
                  <a:gd name="connsiteX36" fmla="*/ 485172 w 657225"/>
                  <a:gd name="connsiteY36" fmla="*/ 20717 h 542925"/>
                  <a:gd name="connsiteX37" fmla="*/ 182277 w 657225"/>
                  <a:gd name="connsiteY37" fmla="*/ 457915 h 542925"/>
                  <a:gd name="connsiteX38" fmla="*/ 201327 w 657225"/>
                  <a:gd name="connsiteY38" fmla="*/ 462677 h 542925"/>
                  <a:gd name="connsiteX39" fmla="*/ 205137 w 657225"/>
                  <a:gd name="connsiteY39" fmla="*/ 513159 h 542925"/>
                  <a:gd name="connsiteX40" fmla="*/ 184182 w 657225"/>
                  <a:gd name="connsiteY40" fmla="*/ 512207 h 542925"/>
                  <a:gd name="connsiteX41" fmla="*/ 173705 w 657225"/>
                  <a:gd name="connsiteY41" fmla="*/ 508397 h 542925"/>
                  <a:gd name="connsiteX42" fmla="*/ 182277 w 657225"/>
                  <a:gd name="connsiteY42" fmla="*/ 457915 h 542925"/>
                  <a:gd name="connsiteX43" fmla="*/ 455645 w 657225"/>
                  <a:gd name="connsiteY43" fmla="*/ 467440 h 542925"/>
                  <a:gd name="connsiteX44" fmla="*/ 452787 w 657225"/>
                  <a:gd name="connsiteY44" fmla="*/ 482680 h 542925"/>
                  <a:gd name="connsiteX45" fmla="*/ 446120 w 657225"/>
                  <a:gd name="connsiteY45" fmla="*/ 481727 h 542925"/>
                  <a:gd name="connsiteX46" fmla="*/ 455645 w 657225"/>
                  <a:gd name="connsiteY46" fmla="*/ 467440 h 542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57225" h="542925">
                    <a:moveTo>
                      <a:pt x="485172" y="20717"/>
                    </a:moveTo>
                    <a:cubicBezTo>
                      <a:pt x="466122" y="31195"/>
                      <a:pt x="451835" y="47387"/>
                      <a:pt x="451835" y="67389"/>
                    </a:cubicBezTo>
                    <a:cubicBezTo>
                      <a:pt x="452787" y="92155"/>
                      <a:pt x="468980" y="106442"/>
                      <a:pt x="489935" y="112157"/>
                    </a:cubicBezTo>
                    <a:cubicBezTo>
                      <a:pt x="509937" y="116920"/>
                      <a:pt x="536607" y="115014"/>
                      <a:pt x="565182" y="108347"/>
                    </a:cubicBezTo>
                    <a:cubicBezTo>
                      <a:pt x="572802" y="135970"/>
                      <a:pt x="575660" y="156925"/>
                      <a:pt x="571850" y="170259"/>
                    </a:cubicBezTo>
                    <a:cubicBezTo>
                      <a:pt x="568040" y="185500"/>
                      <a:pt x="558515" y="195025"/>
                      <a:pt x="542322" y="202645"/>
                    </a:cubicBezTo>
                    <a:cubicBezTo>
                      <a:pt x="508985" y="218837"/>
                      <a:pt x="448025" y="225505"/>
                      <a:pt x="367062" y="246459"/>
                    </a:cubicBezTo>
                    <a:cubicBezTo>
                      <a:pt x="326105" y="260747"/>
                      <a:pt x="286100" y="281702"/>
                      <a:pt x="252762" y="300752"/>
                    </a:cubicBezTo>
                    <a:cubicBezTo>
                      <a:pt x="218472" y="319802"/>
                      <a:pt x="188945" y="335042"/>
                      <a:pt x="167990" y="335042"/>
                    </a:cubicBezTo>
                    <a:cubicBezTo>
                      <a:pt x="129890" y="335042"/>
                      <a:pt x="99410" y="323612"/>
                      <a:pt x="76550" y="301705"/>
                    </a:cubicBezTo>
                    <a:cubicBezTo>
                      <a:pt x="52737" y="279797"/>
                      <a:pt x="35592" y="246459"/>
                      <a:pt x="23210" y="203597"/>
                    </a:cubicBezTo>
                    <a:cubicBezTo>
                      <a:pt x="22257" y="199787"/>
                      <a:pt x="18447" y="196930"/>
                      <a:pt x="14637" y="197882"/>
                    </a:cubicBezTo>
                    <a:cubicBezTo>
                      <a:pt x="10827" y="197882"/>
                      <a:pt x="7970" y="201692"/>
                      <a:pt x="7017" y="205502"/>
                    </a:cubicBezTo>
                    <a:cubicBezTo>
                      <a:pt x="-1555" y="278845"/>
                      <a:pt x="5112" y="334090"/>
                      <a:pt x="35592" y="376000"/>
                    </a:cubicBezTo>
                    <a:cubicBezTo>
                      <a:pt x="61310" y="410290"/>
                      <a:pt x="102267" y="435055"/>
                      <a:pt x="164180" y="453152"/>
                    </a:cubicBezTo>
                    <a:cubicBezTo>
                      <a:pt x="170847" y="474107"/>
                      <a:pt x="164180" y="496015"/>
                      <a:pt x="156560" y="510302"/>
                    </a:cubicBezTo>
                    <a:cubicBezTo>
                      <a:pt x="154655" y="513159"/>
                      <a:pt x="155607" y="516970"/>
                      <a:pt x="158465" y="519827"/>
                    </a:cubicBezTo>
                    <a:cubicBezTo>
                      <a:pt x="165132" y="526495"/>
                      <a:pt x="173705" y="528400"/>
                      <a:pt x="182277" y="529352"/>
                    </a:cubicBezTo>
                    <a:cubicBezTo>
                      <a:pt x="188945" y="530305"/>
                      <a:pt x="195612" y="530305"/>
                      <a:pt x="202280" y="530305"/>
                    </a:cubicBezTo>
                    <a:cubicBezTo>
                      <a:pt x="198470" y="538877"/>
                      <a:pt x="203232" y="542687"/>
                      <a:pt x="207995" y="546497"/>
                    </a:cubicBezTo>
                    <a:lnTo>
                      <a:pt x="304197" y="546497"/>
                    </a:lnTo>
                    <a:cubicBezTo>
                      <a:pt x="308960" y="546497"/>
                      <a:pt x="313722" y="540782"/>
                      <a:pt x="311817" y="536020"/>
                    </a:cubicBezTo>
                    <a:cubicBezTo>
                      <a:pt x="304197" y="514112"/>
                      <a:pt x="305150" y="500777"/>
                      <a:pt x="317532" y="473155"/>
                    </a:cubicBezTo>
                    <a:cubicBezTo>
                      <a:pt x="362300" y="473155"/>
                      <a:pt x="403257" y="467440"/>
                      <a:pt x="445167" y="450295"/>
                    </a:cubicBezTo>
                    <a:cubicBezTo>
                      <a:pt x="442310" y="461725"/>
                      <a:pt x="432785" y="470297"/>
                      <a:pt x="428022" y="478870"/>
                    </a:cubicBezTo>
                    <a:cubicBezTo>
                      <a:pt x="426117" y="490300"/>
                      <a:pt x="438500" y="495062"/>
                      <a:pt x="447072" y="497920"/>
                    </a:cubicBezTo>
                    <a:cubicBezTo>
                      <a:pt x="445167" y="501730"/>
                      <a:pt x="444215" y="505540"/>
                      <a:pt x="442310" y="510302"/>
                    </a:cubicBezTo>
                    <a:cubicBezTo>
                      <a:pt x="440405" y="515065"/>
                      <a:pt x="444215" y="521732"/>
                      <a:pt x="449930" y="521732"/>
                    </a:cubicBezTo>
                    <a:lnTo>
                      <a:pt x="545180" y="521732"/>
                    </a:lnTo>
                    <a:cubicBezTo>
                      <a:pt x="548990" y="521732"/>
                      <a:pt x="552800" y="517922"/>
                      <a:pt x="552800" y="514112"/>
                    </a:cubicBezTo>
                    <a:cubicBezTo>
                      <a:pt x="552800" y="496967"/>
                      <a:pt x="547085" y="471250"/>
                      <a:pt x="545180" y="450295"/>
                    </a:cubicBezTo>
                    <a:cubicBezTo>
                      <a:pt x="559467" y="420767"/>
                      <a:pt x="568040" y="400765"/>
                      <a:pt x="568992" y="355997"/>
                    </a:cubicBezTo>
                    <a:cubicBezTo>
                      <a:pt x="622332" y="315992"/>
                      <a:pt x="655670" y="234077"/>
                      <a:pt x="658527" y="157877"/>
                    </a:cubicBezTo>
                    <a:cubicBezTo>
                      <a:pt x="660432" y="119777"/>
                      <a:pt x="653765" y="82630"/>
                      <a:pt x="636620" y="54055"/>
                    </a:cubicBezTo>
                    <a:cubicBezTo>
                      <a:pt x="619475" y="25480"/>
                      <a:pt x="591852" y="6430"/>
                      <a:pt x="553752" y="3572"/>
                    </a:cubicBezTo>
                    <a:cubicBezTo>
                      <a:pt x="523272" y="3572"/>
                      <a:pt x="504222" y="10239"/>
                      <a:pt x="485172" y="20717"/>
                    </a:cubicBezTo>
                    <a:lnTo>
                      <a:pt x="485172" y="20717"/>
                    </a:lnTo>
                    <a:close/>
                    <a:moveTo>
                      <a:pt x="182277" y="457915"/>
                    </a:moveTo>
                    <a:cubicBezTo>
                      <a:pt x="188945" y="459820"/>
                      <a:pt x="194660" y="461725"/>
                      <a:pt x="201327" y="462677"/>
                    </a:cubicBezTo>
                    <a:cubicBezTo>
                      <a:pt x="206090" y="481727"/>
                      <a:pt x="207042" y="497920"/>
                      <a:pt x="205137" y="513159"/>
                    </a:cubicBezTo>
                    <a:cubicBezTo>
                      <a:pt x="198470" y="513159"/>
                      <a:pt x="190850" y="513159"/>
                      <a:pt x="184182" y="512207"/>
                    </a:cubicBezTo>
                    <a:cubicBezTo>
                      <a:pt x="178467" y="511255"/>
                      <a:pt x="176562" y="510302"/>
                      <a:pt x="173705" y="508397"/>
                    </a:cubicBezTo>
                    <a:cubicBezTo>
                      <a:pt x="180372" y="496015"/>
                      <a:pt x="185135" y="477917"/>
                      <a:pt x="182277" y="457915"/>
                    </a:cubicBezTo>
                    <a:close/>
                    <a:moveTo>
                      <a:pt x="455645" y="467440"/>
                    </a:moveTo>
                    <a:cubicBezTo>
                      <a:pt x="454692" y="472202"/>
                      <a:pt x="453740" y="476965"/>
                      <a:pt x="452787" y="482680"/>
                    </a:cubicBezTo>
                    <a:cubicBezTo>
                      <a:pt x="449930" y="483632"/>
                      <a:pt x="448025" y="481727"/>
                      <a:pt x="446120" y="481727"/>
                    </a:cubicBezTo>
                    <a:cubicBezTo>
                      <a:pt x="448977" y="476012"/>
                      <a:pt x="452787" y="471250"/>
                      <a:pt x="455645" y="467440"/>
                    </a:cubicBezTo>
                    <a:close/>
                  </a:path>
                </a:pathLst>
              </a:custGeom>
              <a:noFill/>
              <a:ln w="635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34AC1826-0DF9-4E0A-94F6-C89B0132BB85}"/>
                  </a:ext>
                </a:extLst>
              </p:cNvPr>
              <p:cNvSpPr/>
              <p:nvPr/>
            </p:nvSpPr>
            <p:spPr>
              <a:xfrm>
                <a:off x="10532901" y="2115754"/>
                <a:ext cx="628650" cy="523875"/>
              </a:xfrm>
              <a:custGeom>
                <a:avLst/>
                <a:gdLst>
                  <a:gd name="connsiteX0" fmla="*/ 610384 w 628650"/>
                  <a:gd name="connsiteY0" fmla="*/ 50006 h 523875"/>
                  <a:gd name="connsiteX1" fmla="*/ 539899 w 628650"/>
                  <a:gd name="connsiteY1" fmla="*/ 7144 h 523875"/>
                  <a:gd name="connsiteX2" fmla="*/ 539899 w 628650"/>
                  <a:gd name="connsiteY2" fmla="*/ 7144 h 523875"/>
                  <a:gd name="connsiteX3" fmla="*/ 479892 w 628650"/>
                  <a:gd name="connsiteY3" fmla="*/ 21431 h 523875"/>
                  <a:gd name="connsiteX4" fmla="*/ 454174 w 628650"/>
                  <a:gd name="connsiteY4" fmla="*/ 54769 h 523875"/>
                  <a:gd name="connsiteX5" fmla="*/ 479892 w 628650"/>
                  <a:gd name="connsiteY5" fmla="*/ 84296 h 523875"/>
                  <a:gd name="connsiteX6" fmla="*/ 556092 w 628650"/>
                  <a:gd name="connsiteY6" fmla="*/ 79534 h 523875"/>
                  <a:gd name="connsiteX7" fmla="*/ 565617 w 628650"/>
                  <a:gd name="connsiteY7" fmla="*/ 84296 h 523875"/>
                  <a:gd name="connsiteX8" fmla="*/ 573237 w 628650"/>
                  <a:gd name="connsiteY8" fmla="*/ 161449 h 523875"/>
                  <a:gd name="connsiteX9" fmla="*/ 535137 w 628650"/>
                  <a:gd name="connsiteY9" fmla="*/ 204311 h 523875"/>
                  <a:gd name="connsiteX10" fmla="*/ 357019 w 628650"/>
                  <a:gd name="connsiteY10" fmla="*/ 249079 h 523875"/>
                  <a:gd name="connsiteX11" fmla="*/ 246529 w 628650"/>
                  <a:gd name="connsiteY11" fmla="*/ 302419 h 523875"/>
                  <a:gd name="connsiteX12" fmla="*/ 154137 w 628650"/>
                  <a:gd name="connsiteY12" fmla="*/ 338614 h 523875"/>
                  <a:gd name="connsiteX13" fmla="*/ 51267 w 628650"/>
                  <a:gd name="connsiteY13" fmla="*/ 300514 h 523875"/>
                  <a:gd name="connsiteX14" fmla="*/ 7452 w 628650"/>
                  <a:gd name="connsiteY14" fmla="*/ 229076 h 523875"/>
                  <a:gd name="connsiteX15" fmla="*/ 35074 w 628650"/>
                  <a:gd name="connsiteY15" fmla="*/ 352901 h 523875"/>
                  <a:gd name="connsiteX16" fmla="*/ 196047 w 628650"/>
                  <a:gd name="connsiteY16" fmla="*/ 435769 h 523875"/>
                  <a:gd name="connsiteX17" fmla="*/ 201762 w 628650"/>
                  <a:gd name="connsiteY17" fmla="*/ 441484 h 523875"/>
                  <a:gd name="connsiteX18" fmla="*/ 203667 w 628650"/>
                  <a:gd name="connsiteY18" fmla="*/ 516731 h 523875"/>
                  <a:gd name="connsiteX19" fmla="*/ 280819 w 628650"/>
                  <a:gd name="connsiteY19" fmla="*/ 516731 h 523875"/>
                  <a:gd name="connsiteX20" fmla="*/ 292249 w 628650"/>
                  <a:gd name="connsiteY20" fmla="*/ 448151 h 523875"/>
                  <a:gd name="connsiteX21" fmla="*/ 299869 w 628650"/>
                  <a:gd name="connsiteY21" fmla="*/ 443389 h 523875"/>
                  <a:gd name="connsiteX22" fmla="*/ 448459 w 628650"/>
                  <a:gd name="connsiteY22" fmla="*/ 411956 h 523875"/>
                  <a:gd name="connsiteX23" fmla="*/ 459889 w 628650"/>
                  <a:gd name="connsiteY23" fmla="*/ 418624 h 523875"/>
                  <a:gd name="connsiteX24" fmla="*/ 447507 w 628650"/>
                  <a:gd name="connsiteY24" fmla="*/ 491966 h 523875"/>
                  <a:gd name="connsiteX25" fmla="*/ 522754 w 628650"/>
                  <a:gd name="connsiteY25" fmla="*/ 491966 h 523875"/>
                  <a:gd name="connsiteX26" fmla="*/ 516087 w 628650"/>
                  <a:gd name="connsiteY26" fmla="*/ 435769 h 523875"/>
                  <a:gd name="connsiteX27" fmla="*/ 517039 w 628650"/>
                  <a:gd name="connsiteY27" fmla="*/ 431006 h 523875"/>
                  <a:gd name="connsiteX28" fmla="*/ 539899 w 628650"/>
                  <a:gd name="connsiteY28" fmla="*/ 337661 h 523875"/>
                  <a:gd name="connsiteX29" fmla="*/ 543709 w 628650"/>
                  <a:gd name="connsiteY29" fmla="*/ 330994 h 523875"/>
                  <a:gd name="connsiteX30" fmla="*/ 629434 w 628650"/>
                  <a:gd name="connsiteY30" fmla="*/ 142399 h 523875"/>
                  <a:gd name="connsiteX31" fmla="*/ 610384 w 628650"/>
                  <a:gd name="connsiteY31" fmla="*/ 50006 h 523875"/>
                  <a:gd name="connsiteX32" fmla="*/ 517039 w 628650"/>
                  <a:gd name="connsiteY32" fmla="*/ 55721 h 523875"/>
                  <a:gd name="connsiteX33" fmla="*/ 509419 w 628650"/>
                  <a:gd name="connsiteY33" fmla="*/ 48101 h 523875"/>
                  <a:gd name="connsiteX34" fmla="*/ 517039 w 628650"/>
                  <a:gd name="connsiteY34" fmla="*/ 40481 h 523875"/>
                  <a:gd name="connsiteX35" fmla="*/ 524659 w 628650"/>
                  <a:gd name="connsiteY35" fmla="*/ 48101 h 523875"/>
                  <a:gd name="connsiteX36" fmla="*/ 517039 w 628650"/>
                  <a:gd name="connsiteY36" fmla="*/ 55721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8650" h="523875">
                    <a:moveTo>
                      <a:pt x="610384" y="50006"/>
                    </a:moveTo>
                    <a:cubicBezTo>
                      <a:pt x="596097" y="25241"/>
                      <a:pt x="574189" y="10001"/>
                      <a:pt x="539899" y="7144"/>
                    </a:cubicBezTo>
                    <a:lnTo>
                      <a:pt x="539899" y="7144"/>
                    </a:lnTo>
                    <a:cubicBezTo>
                      <a:pt x="517039" y="7144"/>
                      <a:pt x="496084" y="11906"/>
                      <a:pt x="479892" y="21431"/>
                    </a:cubicBezTo>
                    <a:cubicBezTo>
                      <a:pt x="463699" y="30956"/>
                      <a:pt x="454174" y="42386"/>
                      <a:pt x="454174" y="54769"/>
                    </a:cubicBezTo>
                    <a:cubicBezTo>
                      <a:pt x="454174" y="69056"/>
                      <a:pt x="464652" y="79534"/>
                      <a:pt x="479892" y="84296"/>
                    </a:cubicBezTo>
                    <a:cubicBezTo>
                      <a:pt x="497989" y="89059"/>
                      <a:pt x="524659" y="87154"/>
                      <a:pt x="556092" y="79534"/>
                    </a:cubicBezTo>
                    <a:cubicBezTo>
                      <a:pt x="559902" y="78581"/>
                      <a:pt x="564664" y="80486"/>
                      <a:pt x="565617" y="84296"/>
                    </a:cubicBezTo>
                    <a:cubicBezTo>
                      <a:pt x="576094" y="117634"/>
                      <a:pt x="578952" y="142399"/>
                      <a:pt x="573237" y="161449"/>
                    </a:cubicBezTo>
                    <a:cubicBezTo>
                      <a:pt x="568474" y="181451"/>
                      <a:pt x="554187" y="194786"/>
                      <a:pt x="535137" y="204311"/>
                    </a:cubicBezTo>
                    <a:cubicBezTo>
                      <a:pt x="483702" y="229076"/>
                      <a:pt x="416074" y="230029"/>
                      <a:pt x="357019" y="249079"/>
                    </a:cubicBezTo>
                    <a:cubicBezTo>
                      <a:pt x="317967" y="260509"/>
                      <a:pt x="280819" y="282416"/>
                      <a:pt x="246529" y="302419"/>
                    </a:cubicBezTo>
                    <a:cubicBezTo>
                      <a:pt x="212239" y="321469"/>
                      <a:pt x="181759" y="338614"/>
                      <a:pt x="154137" y="338614"/>
                    </a:cubicBezTo>
                    <a:cubicBezTo>
                      <a:pt x="112227" y="338614"/>
                      <a:pt x="77937" y="325279"/>
                      <a:pt x="51267" y="300514"/>
                    </a:cubicBezTo>
                    <a:cubicBezTo>
                      <a:pt x="32217" y="282416"/>
                      <a:pt x="18882" y="257651"/>
                      <a:pt x="7452" y="229076"/>
                    </a:cubicBezTo>
                    <a:cubicBezTo>
                      <a:pt x="5547" y="282416"/>
                      <a:pt x="12214" y="322421"/>
                      <a:pt x="35074" y="352901"/>
                    </a:cubicBezTo>
                    <a:cubicBezTo>
                      <a:pt x="62697" y="390049"/>
                      <a:pt x="113179" y="415766"/>
                      <a:pt x="196047" y="435769"/>
                    </a:cubicBezTo>
                    <a:cubicBezTo>
                      <a:pt x="198904" y="436721"/>
                      <a:pt x="200809" y="438626"/>
                      <a:pt x="201762" y="441484"/>
                    </a:cubicBezTo>
                    <a:cubicBezTo>
                      <a:pt x="209382" y="470059"/>
                      <a:pt x="209382" y="493871"/>
                      <a:pt x="203667" y="516731"/>
                    </a:cubicBezTo>
                    <a:lnTo>
                      <a:pt x="280819" y="516731"/>
                    </a:lnTo>
                    <a:cubicBezTo>
                      <a:pt x="276057" y="495776"/>
                      <a:pt x="277962" y="476726"/>
                      <a:pt x="292249" y="448151"/>
                    </a:cubicBezTo>
                    <a:cubicBezTo>
                      <a:pt x="293202" y="445294"/>
                      <a:pt x="296059" y="443389"/>
                      <a:pt x="299869" y="443389"/>
                    </a:cubicBezTo>
                    <a:cubicBezTo>
                      <a:pt x="355114" y="443389"/>
                      <a:pt x="398929" y="437674"/>
                      <a:pt x="448459" y="411956"/>
                    </a:cubicBezTo>
                    <a:cubicBezTo>
                      <a:pt x="453222" y="409099"/>
                      <a:pt x="459889" y="413861"/>
                      <a:pt x="459889" y="418624"/>
                    </a:cubicBezTo>
                    <a:cubicBezTo>
                      <a:pt x="459889" y="439579"/>
                      <a:pt x="458937" y="463391"/>
                      <a:pt x="447507" y="491966"/>
                    </a:cubicBezTo>
                    <a:lnTo>
                      <a:pt x="522754" y="491966"/>
                    </a:lnTo>
                    <a:cubicBezTo>
                      <a:pt x="521802" y="476726"/>
                      <a:pt x="517992" y="455771"/>
                      <a:pt x="516087" y="435769"/>
                    </a:cubicBezTo>
                    <a:cubicBezTo>
                      <a:pt x="516087" y="433864"/>
                      <a:pt x="516087" y="432911"/>
                      <a:pt x="517039" y="431006"/>
                    </a:cubicBezTo>
                    <a:cubicBezTo>
                      <a:pt x="533232" y="398621"/>
                      <a:pt x="539899" y="385286"/>
                      <a:pt x="539899" y="337661"/>
                    </a:cubicBezTo>
                    <a:cubicBezTo>
                      <a:pt x="539899" y="334804"/>
                      <a:pt x="540852" y="332899"/>
                      <a:pt x="543709" y="330994"/>
                    </a:cubicBezTo>
                    <a:cubicBezTo>
                      <a:pt x="592287" y="296704"/>
                      <a:pt x="626577" y="215741"/>
                      <a:pt x="629434" y="142399"/>
                    </a:cubicBezTo>
                    <a:cubicBezTo>
                      <a:pt x="631339" y="108109"/>
                      <a:pt x="624672" y="74771"/>
                      <a:pt x="610384" y="50006"/>
                    </a:cubicBezTo>
                    <a:close/>
                    <a:moveTo>
                      <a:pt x="517039" y="55721"/>
                    </a:moveTo>
                    <a:cubicBezTo>
                      <a:pt x="512277" y="55721"/>
                      <a:pt x="509419" y="51911"/>
                      <a:pt x="509419" y="48101"/>
                    </a:cubicBezTo>
                    <a:cubicBezTo>
                      <a:pt x="509419" y="44291"/>
                      <a:pt x="513229" y="40481"/>
                      <a:pt x="517039" y="40481"/>
                    </a:cubicBezTo>
                    <a:cubicBezTo>
                      <a:pt x="521802" y="40481"/>
                      <a:pt x="524659" y="44291"/>
                      <a:pt x="524659" y="48101"/>
                    </a:cubicBezTo>
                    <a:cubicBezTo>
                      <a:pt x="524659" y="51911"/>
                      <a:pt x="521802" y="55721"/>
                      <a:pt x="517039" y="5572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>
                  <a:latin typeface="Letterjoin-Air Plus 1" panose="02000805000000020003" pitchFamily="50" charset="0"/>
                </a:endParaRPr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485" y="1299706"/>
            <a:ext cx="5791665" cy="47148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6567" y="1299706"/>
            <a:ext cx="3533775" cy="47148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439" y="2227152"/>
            <a:ext cx="2199871" cy="347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82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-2" y="327812"/>
            <a:ext cx="119917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– English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52" y="1097253"/>
            <a:ext cx="3923073" cy="54815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8625" y="1381279"/>
            <a:ext cx="4181434" cy="51974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0059" y="1381279"/>
            <a:ext cx="3758168" cy="519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65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98BB51F-5BCA-4F04-8718-7182FC62952C}"/>
              </a:ext>
            </a:extLst>
          </p:cNvPr>
          <p:cNvSpPr/>
          <p:nvPr/>
        </p:nvSpPr>
        <p:spPr>
          <a:xfrm>
            <a:off x="0" y="327813"/>
            <a:ext cx="119917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Home Learning </a:t>
            </a:r>
            <a:r>
              <a:rPr lang="en-US" sz="4400" dirty="0" smtClean="0">
                <a:ln w="0"/>
                <a:solidFill>
                  <a:srgbClr val="093C71"/>
                </a:solidFill>
                <a:effectLst>
                  <a:reflection blurRad="6350" stA="53000" endA="300" endPos="35500" dir="5400000" sy="-90000" algn="bl" rotWithShape="0"/>
                </a:effectLst>
                <a:latin typeface="Letterjoin-Air Plus 1" panose="02000805000000020003" pitchFamily="50" charset="0"/>
              </a:rPr>
              <a:t>Challenges – English</a:t>
            </a:r>
            <a:endParaRPr lang="en-US" sz="4400" dirty="0">
              <a:ln w="0"/>
              <a:solidFill>
                <a:srgbClr val="093C71"/>
              </a:solidFill>
              <a:effectLst>
                <a:reflection blurRad="6350" stA="53000" endA="300" endPos="35500" dir="5400000" sy="-90000" algn="bl" rotWithShape="0"/>
              </a:effectLst>
              <a:latin typeface="Letterjoin-Air Plus 1" panose="02000805000000020003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74" y="1229989"/>
            <a:ext cx="4465550" cy="5628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889" y="1229989"/>
            <a:ext cx="5550157" cy="550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85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188</Words>
  <Application>Microsoft Office PowerPoint</Application>
  <PresentationFormat>Widescreen</PresentationFormat>
  <Paragraphs>28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Cavolini</vt:lpstr>
      <vt:lpstr>Letterjoin-Air Plus 1</vt:lpstr>
      <vt:lpstr>Sassoon Infant Rg</vt:lpstr>
      <vt:lpstr>Times New Roman</vt:lpstr>
      <vt:lpstr>Office Theme</vt:lpstr>
      <vt:lpstr>Home Learning  activities WC 6.7.20 Year 1 CG  Teaching group.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>The West Grantham Academies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Gliddon</dc:creator>
  <cp:lastModifiedBy>cgliddon</cp:lastModifiedBy>
  <cp:revision>80</cp:revision>
  <dcterms:created xsi:type="dcterms:W3CDTF">2020-05-08T09:35:29Z</dcterms:created>
  <dcterms:modified xsi:type="dcterms:W3CDTF">2020-06-09T16:22:26Z</dcterms:modified>
</cp:coreProperties>
</file>