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62" r:id="rId3"/>
    <p:sldId id="257" r:id="rId4"/>
    <p:sldId id="260" r:id="rId5"/>
    <p:sldId id="263" r:id="rId6"/>
    <p:sldId id="258" r:id="rId7"/>
    <p:sldId id="277" r:id="rId8"/>
    <p:sldId id="261" r:id="rId9"/>
    <p:sldId id="279" r:id="rId10"/>
    <p:sldId id="264" r:id="rId11"/>
    <p:sldId id="276" r:id="rId12"/>
    <p:sldId id="266" r:id="rId13"/>
    <p:sldId id="282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868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93017-1C49-428B-85D4-4E4C3A741BA9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14BB6-138B-417B-99F1-ABBF66DA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4BB6-138B-417B-99F1-ABBF66DAE94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39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ZjpI6fgYS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6.7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.20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1 CG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618527" y="1002709"/>
            <a:ext cx="10626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prefix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words – 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adding ‘un’ before a word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156379"/>
              </p:ext>
            </p:extLst>
          </p:nvPr>
        </p:nvGraphicFramePr>
        <p:xfrm>
          <a:off x="1942567" y="1525929"/>
          <a:ext cx="9435180" cy="49002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unfair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unhappy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unlucky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undo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untie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unloved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unwell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unable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unpick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unseen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unusual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9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untidy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3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195618" y="1163733"/>
            <a:ext cx="101158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This term we are looking at the Christian Church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</a:t>
            </a: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69718" y="147479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99" y="1662929"/>
            <a:ext cx="5046633" cy="463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823" y="1724841"/>
            <a:ext cx="60102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592915" y="174555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841" y="1056272"/>
            <a:ext cx="4524785" cy="5491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6647" y="1769806"/>
            <a:ext cx="2346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Letterjoin-Air Plus 1" panose="02000805000000020003" pitchFamily="50" charset="0"/>
              </a:rPr>
              <a:t>With your family, design a place of worship that you would like to visit.</a:t>
            </a:r>
            <a:endParaRPr lang="en-GB" sz="2400" dirty="0">
              <a:latin typeface="Letterjoin-Air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1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– Science</a:t>
            </a:r>
          </a:p>
          <a:p>
            <a:pPr algn="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The Seasons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5832377" y="101727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08882" y="1010106"/>
            <a:ext cx="6106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www.youtube.com/watch?v=8ZjpI6fgYSY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Get creative.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82" y="2456656"/>
            <a:ext cx="5308640" cy="3280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822" y="2456656"/>
            <a:ext cx="5423432" cy="32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endParaRPr lang="en-GB" u="sng" dirty="0">
              <a:latin typeface="Letterjoin-Air Plus 1" panose="02000805000000020003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8692" y="365125"/>
            <a:ext cx="70743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  <a:ea typeface="+mj-ea"/>
                <a:cs typeface="+mj-cs"/>
              </a:rPr>
              <a:t>Home Learning – </a:t>
            </a:r>
          </a:p>
          <a:p>
            <a:pPr algn="ct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  <a:ea typeface="+mj-ea"/>
                <a:cs typeface="+mj-cs"/>
              </a:rPr>
              <a:t>Non-Screen Activities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52" y="2367910"/>
            <a:ext cx="11544615" cy="25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6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976060" y="1674831"/>
            <a:ext cx="464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45" y="1238159"/>
            <a:ext cx="3754328" cy="5171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376" y="1096006"/>
            <a:ext cx="4215508" cy="54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185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This week you will be thinking comparing numbers. – Where it says make a number, draw it instead. </a:t>
            </a:r>
            <a:endParaRPr lang="en-GB" sz="2000" b="1" u="sng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8" y="1423065"/>
            <a:ext cx="3505603" cy="5051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33" y="1423065"/>
            <a:ext cx="3474896" cy="5333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031" y="1319825"/>
            <a:ext cx="3539195" cy="52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622288" y="19681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1175" y="81486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95" y="1896467"/>
            <a:ext cx="3449923" cy="4925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087" y="1297088"/>
            <a:ext cx="3268171" cy="5384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928" y="1297088"/>
            <a:ext cx="3646078" cy="54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07245" y="286831"/>
            <a:ext cx="9998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985234" y="129790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42" y="1013010"/>
            <a:ext cx="8938258" cy="56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45" y="1979976"/>
            <a:ext cx="2341019" cy="1215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753428" y="1076488"/>
            <a:ext cx="982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Remember,  there are some great videos on </a:t>
            </a:r>
            <a:r>
              <a:rPr lang="en-GB" dirty="0" err="1">
                <a:solidFill>
                  <a:srgbClr val="FF0000"/>
                </a:solidFill>
                <a:latin typeface="Letterjoin-Air Plus 1" panose="02000805000000020003" pitchFamily="50" charset="0"/>
              </a:rPr>
              <a:t>Y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outube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to help. Ruth 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Miskin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Training set 3 speed sounds and spelling lessons are definitely worth while</a:t>
            </a:r>
            <a:r>
              <a:rPr lang="en-GB" dirty="0">
                <a:solidFill>
                  <a:srgbClr val="FF0000"/>
                </a:solidFill>
                <a:latin typeface="Letterjoin-Air Plus 1" panose="02000805000000020003" pitchFamily="50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in teaching your child and set 2 are great for recap lessons.</a:t>
            </a:r>
            <a:endParaRPr lang="en-GB" dirty="0">
              <a:solidFill>
                <a:srgbClr val="FF0000"/>
              </a:solidFill>
              <a:latin typeface="Letterjoin-Air Plus 1" panose="020008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91" y="3256025"/>
            <a:ext cx="2828925" cy="3534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75" y="2069096"/>
            <a:ext cx="569595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4460" y="5869858"/>
            <a:ext cx="429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Remember all of the alternative graphemes that we have learnt – or 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2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96749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67" y="1056272"/>
            <a:ext cx="4446451" cy="5555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68" y="1509257"/>
            <a:ext cx="5476875" cy="2038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968" y="3706309"/>
            <a:ext cx="3645827" cy="2035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795" y="3704886"/>
            <a:ext cx="1781175" cy="2028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" y="2065830"/>
            <a:ext cx="2828789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2" y="327812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118"/>
            <a:ext cx="4062535" cy="5508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35" y="1097251"/>
            <a:ext cx="3935475" cy="5604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010" y="1058395"/>
            <a:ext cx="4061770" cy="56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05" y="960679"/>
            <a:ext cx="4049815" cy="5595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51" y="960679"/>
            <a:ext cx="4064563" cy="56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8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222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Cavolini</vt:lpstr>
      <vt:lpstr>Letterjoin-Air Plus 1</vt:lpstr>
      <vt:lpstr>Times New Roman</vt:lpstr>
      <vt:lpstr>Office Theme</vt:lpstr>
      <vt:lpstr>Home Learning  activities WC 6.7.20 Year 1 CG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cgliddon</cp:lastModifiedBy>
  <cp:revision>75</cp:revision>
  <dcterms:created xsi:type="dcterms:W3CDTF">2020-05-08T09:35:29Z</dcterms:created>
  <dcterms:modified xsi:type="dcterms:W3CDTF">2020-06-09T14:44:08Z</dcterms:modified>
</cp:coreProperties>
</file>