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2" r:id="rId3"/>
    <p:sldId id="268" r:id="rId4"/>
    <p:sldId id="257" r:id="rId5"/>
    <p:sldId id="275" r:id="rId6"/>
    <p:sldId id="283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88686" autoAdjust="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6B3EC-F959-4EF7-A8AD-33C6FA2FFE28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3FFD6-2A0A-4A0F-9A66-2AF741C99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93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8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7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4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379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25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35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9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40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4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3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0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8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0F29-D746-4BC8-995F-CD45B6A26CC6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70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078" y="2189128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 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activities WC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13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.07.20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/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Year 2 AC 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Teaching group.</a:t>
            </a:r>
            <a:endParaRPr lang="en-GB" sz="4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1043271" y="1370539"/>
            <a:ext cx="1869565" cy="1533043"/>
            <a:chOff x="5439830" y="681154"/>
            <a:chExt cx="1789339" cy="1467258"/>
          </a:xfrm>
        </p:grpSpPr>
        <p:sp>
          <p:nvSpPr>
            <p:cNvPr id="6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7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8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9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0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1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2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3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4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5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6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0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1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B66773-1E70-4159-8710-7FC0A6CDB07B}"/>
                </a:ext>
              </a:extLst>
            </p:cNvPr>
            <p:cNvSpPr txBox="1"/>
            <p:nvPr/>
          </p:nvSpPr>
          <p:spPr>
            <a:xfrm>
              <a:off x="5631013" y="1365835"/>
              <a:ext cx="1392273" cy="32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etterjoin-Air Plus 1" panose="02000805000000020003" pitchFamily="50" charset="0"/>
                </a:rPr>
                <a:t>Challenge</a:t>
              </a:r>
              <a:endParaRPr lang="en-US" sz="1400" b="1" dirty="0">
                <a:ln w="28575">
                  <a:solidFill>
                    <a:schemeClr val="bg1"/>
                  </a:solidFill>
                </a:ln>
                <a:solidFill>
                  <a:srgbClr val="AC0000"/>
                </a:solidFill>
                <a:latin typeface="Letterjoin-Air Plus 1" panose="02000805000000020003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62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999463" y="196818"/>
            <a:ext cx="84086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Learning-Transition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274519" y="947601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3D25008-87B7-4016-ADE0-F61BC28891E5}"/>
              </a:ext>
            </a:extLst>
          </p:cNvPr>
          <p:cNvSpPr txBox="1"/>
          <p:nvPr/>
        </p:nvSpPr>
        <p:spPr>
          <a:xfrm>
            <a:off x="941288" y="2570988"/>
            <a:ext cx="10192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Letter-join No-Lead 1" panose="02000503000000020003" pitchFamily="50" charset="0"/>
              </a:rPr>
              <a:t>For this week’s home learning, I am going to set some transition type activities for you all to enjoy and complete. </a:t>
            </a:r>
            <a:endParaRPr lang="en-GB" sz="3200" dirty="0" smtClean="0">
              <a:latin typeface="Letter-join No-Lead 1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56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2842146" y="286831"/>
            <a:ext cx="63288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PSHE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795614" y="1112256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886" y="1140008"/>
            <a:ext cx="6085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u="sng" dirty="0" smtClean="0">
                <a:latin typeface="Letter-join No-Lead 1" panose="02000503000000020003" pitchFamily="50" charset="0"/>
              </a:rPr>
              <a:t>Feelings</a:t>
            </a:r>
          </a:p>
        </p:txBody>
      </p:sp>
      <p:pic>
        <p:nvPicPr>
          <p:cNvPr id="31" name="Pai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0" y="86118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755650" y="1869941"/>
            <a:ext cx="1031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  <a:latin typeface="Letter-join No-Lead 1" panose="02000503000000020003" pitchFamily="50" charset="0"/>
              </a:rPr>
              <a:t>You are going to have lots of mixed feelings about coming back to school which is normal!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  <a:latin typeface="Letter-join No-Lead 1" panose="02000503000000020003" pitchFamily="50" charset="0"/>
              </a:rPr>
              <a:t>Please do not worry about coming back because you are going to be well looked after, trust me!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  <a:latin typeface="Letter-join No-Lead 1" panose="02000503000000020003" pitchFamily="50" charset="0"/>
              </a:rPr>
              <a:t>Activity: Over the summer, </a:t>
            </a:r>
            <a:r>
              <a:rPr lang="en-GB" altLang="en-US" dirty="0" smtClean="0">
                <a:solidFill>
                  <a:schemeClr val="tx1"/>
                </a:solidFill>
                <a:latin typeface="Letter-join No-Lead 1" panose="02000503000000020003" pitchFamily="50" charset="0"/>
              </a:rPr>
              <a:t>remember to talk to someone you trust about your feelings for Year 3 – talking about this will help you cope better.</a:t>
            </a:r>
            <a:endParaRPr lang="en-GB" altLang="en-US" dirty="0">
              <a:solidFill>
                <a:schemeClr val="tx1"/>
              </a:solidFill>
              <a:latin typeface="Letter-join No-Lead 1" panose="02000503000000020003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95" y="3215428"/>
            <a:ext cx="4714622" cy="3290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343" y="3231878"/>
            <a:ext cx="4728754" cy="327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522514" y="180582"/>
            <a:ext cx="48022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514" y="950023"/>
            <a:ext cx="847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Can you create a ‘Hopes’ sheet for next year?</a:t>
            </a:r>
            <a:endParaRPr lang="en-GB" dirty="0">
              <a:latin typeface="Letter-join No-Lead 1" panose="02000503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500" y="335143"/>
            <a:ext cx="4600031" cy="616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1" y="0"/>
            <a:ext cx="5201331" cy="6757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27371" y="809897"/>
            <a:ext cx="46111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dirty="0" smtClean="0">
                <a:latin typeface="Letter-join No-Lead 1" panose="02000503000000020003" pitchFamily="50" charset="0"/>
              </a:rPr>
              <a:t>Discuss or write sentences and draw pictures explaining why you are an amazing person.</a:t>
            </a:r>
            <a:endParaRPr lang="en-GB" sz="4500" dirty="0">
              <a:latin typeface="Letter-join No-Lead 1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77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27371" y="809897"/>
            <a:ext cx="46111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dirty="0" smtClean="0">
                <a:latin typeface="Letter-join No-Lead 1" panose="02000503000000020003" pitchFamily="50" charset="0"/>
              </a:rPr>
              <a:t>Can you write a Bucket List about what you’d like to do in the summer holidays?</a:t>
            </a:r>
            <a:endParaRPr lang="en-GB" sz="4500" dirty="0">
              <a:latin typeface="Letter-join No-Lead 1" panose="02000503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96530"/>
            <a:ext cx="4978854" cy="661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92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72" y="234314"/>
            <a:ext cx="4824962" cy="6323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44491" y="1110343"/>
            <a:ext cx="3827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dirty="0" smtClean="0">
                <a:latin typeface="Letter-join No-Lead 1" panose="02000503000000020003" pitchFamily="50" charset="0"/>
              </a:rPr>
              <a:t>Colour your Bingo board in when you have completed an activity in the summer!</a:t>
            </a:r>
            <a:endParaRPr lang="en-GB" sz="4200" dirty="0">
              <a:latin typeface="Letter-join No-Lead 1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11132</TotalTime>
  <Words>161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League Spartan</vt:lpstr>
      <vt:lpstr>Letter-join No-Lead 1</vt:lpstr>
      <vt:lpstr>Letterjoin-Air Plus 1</vt:lpstr>
      <vt:lpstr>Times New Roman</vt:lpstr>
      <vt:lpstr>Tuffy-TTF</vt:lpstr>
      <vt:lpstr>Office Theme</vt:lpstr>
      <vt:lpstr>Home Learning  activities WC 13.07.20 Year 2 AC  Teaching group.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West Grantham Academies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Gliddon</dc:creator>
  <cp:lastModifiedBy>Amy Cook (The West Grantham Academy St John's)</cp:lastModifiedBy>
  <cp:revision>102</cp:revision>
  <dcterms:created xsi:type="dcterms:W3CDTF">2020-05-08T09:35:29Z</dcterms:created>
  <dcterms:modified xsi:type="dcterms:W3CDTF">2020-07-10T15:09:07Z</dcterms:modified>
</cp:coreProperties>
</file>