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9281B-2412-4B3D-82EA-23A3EF020E9A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BF06-6DE3-4CC3-B6D7-FE90B2EB0A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285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9281B-2412-4B3D-82EA-23A3EF020E9A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BF06-6DE3-4CC3-B6D7-FE90B2EB0A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111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9281B-2412-4B3D-82EA-23A3EF020E9A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BF06-6DE3-4CC3-B6D7-FE90B2EB0A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384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9281B-2412-4B3D-82EA-23A3EF020E9A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BF06-6DE3-4CC3-B6D7-FE90B2EB0A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676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9281B-2412-4B3D-82EA-23A3EF020E9A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BF06-6DE3-4CC3-B6D7-FE90B2EB0A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48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9281B-2412-4B3D-82EA-23A3EF020E9A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BF06-6DE3-4CC3-B6D7-FE90B2EB0A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87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9281B-2412-4B3D-82EA-23A3EF020E9A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BF06-6DE3-4CC3-B6D7-FE90B2EB0A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942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9281B-2412-4B3D-82EA-23A3EF020E9A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BF06-6DE3-4CC3-B6D7-FE90B2EB0A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586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9281B-2412-4B3D-82EA-23A3EF020E9A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BF06-6DE3-4CC3-B6D7-FE90B2EB0A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531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9281B-2412-4B3D-82EA-23A3EF020E9A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BF06-6DE3-4CC3-B6D7-FE90B2EB0A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048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9281B-2412-4B3D-82EA-23A3EF020E9A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BF06-6DE3-4CC3-B6D7-FE90B2EB0A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393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9281B-2412-4B3D-82EA-23A3EF020E9A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5BF06-6DE3-4CC3-B6D7-FE90B2EB0A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184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64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3286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159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30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945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018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670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West Grantham Academies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Eve (The West Grantham Academy St John's)</dc:creator>
  <cp:lastModifiedBy>Claire Eve (The West Grantham Academy St John's)</cp:lastModifiedBy>
  <cp:revision>2</cp:revision>
  <dcterms:created xsi:type="dcterms:W3CDTF">2021-07-07T17:44:19Z</dcterms:created>
  <dcterms:modified xsi:type="dcterms:W3CDTF">2021-07-07T17:54:07Z</dcterms:modified>
</cp:coreProperties>
</file>